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05" r:id="rId2"/>
    <p:sldId id="315" r:id="rId3"/>
    <p:sldId id="340" r:id="rId4"/>
    <p:sldId id="342" r:id="rId5"/>
    <p:sldId id="343" r:id="rId6"/>
    <p:sldId id="320" r:id="rId7"/>
    <p:sldId id="325" r:id="rId8"/>
    <p:sldId id="326" r:id="rId9"/>
    <p:sldId id="327" r:id="rId10"/>
    <p:sldId id="328" r:id="rId11"/>
    <p:sldId id="329" r:id="rId12"/>
    <p:sldId id="334" r:id="rId13"/>
    <p:sldId id="331" r:id="rId14"/>
    <p:sldId id="332" r:id="rId15"/>
    <p:sldId id="293" r:id="rId16"/>
    <p:sldId id="335" r:id="rId17"/>
    <p:sldId id="336" r:id="rId18"/>
    <p:sldId id="337" r:id="rId19"/>
  </p:sldIdLst>
  <p:sldSz cx="9144000" cy="6858000" type="screen4x3"/>
  <p:notesSz cx="6858000" cy="9144000"/>
  <p:custDataLst>
    <p:tags r:id="rId2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FF"/>
    <a:srgbClr val="D60093"/>
    <a:srgbClr val="FF3399"/>
    <a:srgbClr val="007635"/>
    <a:srgbClr val="009242"/>
    <a:srgbClr val="FF33CC"/>
    <a:srgbClr val="FFCCFF"/>
    <a:srgbClr val="9900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159" autoAdjust="0"/>
    <p:restoredTop sz="93202" autoAdjust="0"/>
  </p:normalViewPr>
  <p:slideViewPr>
    <p:cSldViewPr>
      <p:cViewPr>
        <p:scale>
          <a:sx n="75" d="100"/>
          <a:sy n="75" d="100"/>
        </p:scale>
        <p:origin x="-1074" y="-4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91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D23EB45-D758-4B47-A1D6-F6983AC633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069206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id-ID" altLang="id-ID" dirty="0" smtClean="0"/>
              <a:t> </a:t>
            </a: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1458975-7066-45CF-99FB-96F313FDB020}" type="slidenum">
              <a:rPr lang="en-US" altLang="id-ID" smtClean="0"/>
              <a:pPr eaLnBrk="1" hangingPunct="1"/>
              <a:t>1</a:t>
            </a:fld>
            <a:endParaRPr lang="en-US" altLang="id-ID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FC48431-9124-477F-821F-589C84E0C2DB}" type="slidenum">
              <a:rPr lang="en-US" altLang="id-ID" smtClean="0"/>
              <a:pPr eaLnBrk="1" hangingPunct="1"/>
              <a:t>18</a:t>
            </a:fld>
            <a:endParaRPr lang="en-US" altLang="id-ID" smtClean="0"/>
          </a:p>
        </p:txBody>
      </p:sp>
      <p:sp>
        <p:nvSpPr>
          <p:cNvPr id="3789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07128773-B9D7-4EFF-BD05-83949685A409}" type="slidenum">
              <a:rPr lang="en-US" altLang="id-ID" sz="1200"/>
              <a:pPr algn="r" eaLnBrk="1" hangingPunct="1"/>
              <a:t>18</a:t>
            </a:fld>
            <a:endParaRPr lang="en-US" altLang="id-ID" sz="1200"/>
          </a:p>
        </p:txBody>
      </p:sp>
      <p:sp>
        <p:nvSpPr>
          <p:cNvPr id="378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id-ID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d-ID" altLang="id-ID" dirty="0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5A69BB0-6846-48EC-8390-E4FC70C106E8}" type="slidenum">
              <a:rPr lang="en-US" altLang="id-ID" smtClean="0"/>
              <a:pPr eaLnBrk="1" hangingPunct="1"/>
              <a:t>9</a:t>
            </a:fld>
            <a:endParaRPr lang="en-US" altLang="id-ID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d-ID" altLang="id-ID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457C317-CC9B-428F-9DB6-5DDC288FC3B2}" type="slidenum">
              <a:rPr lang="en-US" altLang="id-ID" smtClean="0"/>
              <a:pPr eaLnBrk="1" hangingPunct="1"/>
              <a:t>10</a:t>
            </a:fld>
            <a:endParaRPr lang="en-US" altLang="id-ID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d-ID" altLang="id-ID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FA30F64-23C9-43BF-B46E-01D64B1E0347}" type="slidenum">
              <a:rPr lang="en-US" altLang="id-ID" smtClean="0"/>
              <a:pPr eaLnBrk="1" hangingPunct="1"/>
              <a:t>11</a:t>
            </a:fld>
            <a:endParaRPr lang="en-US" altLang="id-ID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23EB45-D758-4B47-A1D6-F6983AC63309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513411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d-ID" altLang="id-ID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96316AB-40B9-47F0-B7E7-8566BE916366}" type="slidenum">
              <a:rPr lang="en-US" altLang="id-ID" smtClean="0"/>
              <a:pPr eaLnBrk="1" hangingPunct="1"/>
              <a:t>13</a:t>
            </a:fld>
            <a:endParaRPr lang="en-US" altLang="id-ID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d-ID" altLang="id-ID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2E41682-8449-43A8-BA98-81F3806D6AB4}" type="slidenum">
              <a:rPr lang="en-US" altLang="id-ID" smtClean="0"/>
              <a:pPr eaLnBrk="1" hangingPunct="1"/>
              <a:t>14</a:t>
            </a:fld>
            <a:endParaRPr lang="en-US" altLang="id-ID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EDAECFD-09A1-445A-942A-BF8D80AD35D5}" type="slidenum">
              <a:rPr lang="en-US" altLang="id-ID" smtClean="0"/>
              <a:pPr eaLnBrk="1" hangingPunct="1"/>
              <a:t>16</a:t>
            </a:fld>
            <a:endParaRPr lang="en-US" altLang="id-ID" smtClean="0"/>
          </a:p>
        </p:txBody>
      </p:sp>
      <p:sp>
        <p:nvSpPr>
          <p:cNvPr id="3584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775D6C1E-DCE5-47A1-8B7F-860376BB19A1}" type="slidenum">
              <a:rPr lang="en-US" altLang="id-ID" sz="1200"/>
              <a:pPr algn="r" eaLnBrk="1" hangingPunct="1"/>
              <a:t>16</a:t>
            </a:fld>
            <a:endParaRPr lang="en-US" altLang="id-ID" sz="1200"/>
          </a:p>
        </p:txBody>
      </p:sp>
      <p:sp>
        <p:nvSpPr>
          <p:cNvPr id="358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id-ID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3477799-3529-4ACF-9A6F-CAA8A4E13E50}" type="slidenum">
              <a:rPr lang="en-US" altLang="id-ID" smtClean="0"/>
              <a:pPr eaLnBrk="1" hangingPunct="1"/>
              <a:t>17</a:t>
            </a:fld>
            <a:endParaRPr lang="en-US" altLang="id-ID" smtClean="0"/>
          </a:p>
        </p:txBody>
      </p:sp>
      <p:sp>
        <p:nvSpPr>
          <p:cNvPr id="3686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475BADE-BC1C-4683-9A8E-D63F4E178F4D}" type="slidenum">
              <a:rPr lang="en-US" altLang="id-ID" sz="1200"/>
              <a:pPr algn="r" eaLnBrk="1" hangingPunct="1"/>
              <a:t>17</a:t>
            </a:fld>
            <a:endParaRPr lang="en-US" altLang="id-ID" sz="1200"/>
          </a:p>
        </p:txBody>
      </p:sp>
      <p:sp>
        <p:nvSpPr>
          <p:cNvPr id="368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id-ID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D9DEFF-0637-43F7-919E-5D3BDF6E5B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54029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B3DB2F-89A7-4A7B-9242-E9DE0A3B28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04272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7D1301-DD14-4153-9C28-0575C2F745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564392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485C6-195A-4AFA-ABC3-0AF2CEFE6C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739874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822882-5163-48CF-BE82-6E96D96114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17399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DF5535-9746-411A-A8BA-425BA5C0DE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808558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B7B560-D92F-48A0-9EDB-2D6A3B9BBB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0012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EB63EB-822A-4840-953E-C5D6516B5F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88137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B00D9B-C9D9-4BF8-A09A-2EA460583B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56211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8B95A5-D93D-40A8-A9DA-B1354419A7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5256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35297C-BA9C-4F77-B09D-B589B31B69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929828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6C0E36-A116-415C-B5FD-09A88B0183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61890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E82A5C-03A2-4B64-BB7F-E28D7968A5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2703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d-ID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d-ID" smtClean="0"/>
              <a:t>Click to edit Master text styles</a:t>
            </a:r>
          </a:p>
          <a:p>
            <a:pPr lvl="1"/>
            <a:r>
              <a:rPr lang="en-US" altLang="id-ID" smtClean="0"/>
              <a:t>Second level</a:t>
            </a:r>
          </a:p>
          <a:p>
            <a:pPr lvl="2"/>
            <a:r>
              <a:rPr lang="en-US" altLang="id-ID" smtClean="0"/>
              <a:t>Third level</a:t>
            </a:r>
          </a:p>
          <a:p>
            <a:pPr lvl="3"/>
            <a:r>
              <a:rPr lang="en-US" altLang="id-ID" smtClean="0"/>
              <a:t>Fourth level</a:t>
            </a:r>
          </a:p>
          <a:p>
            <a:pPr lvl="4"/>
            <a:r>
              <a:rPr lang="en-US" altLang="id-ID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4598C2D8-EFD9-4B03-BCEF-E329D7C1E6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1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jpeg"/><Relationship Id="rId3" Type="http://schemas.openxmlformats.org/officeDocument/2006/relationships/image" Target="../media/image1.jpeg"/><Relationship Id="rId7" Type="http://schemas.openxmlformats.org/officeDocument/2006/relationships/image" Target="../media/image18.jpeg"/><Relationship Id="rId12" Type="http://schemas.openxmlformats.org/officeDocument/2006/relationships/image" Target="../media/image2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5" Type="http://schemas.openxmlformats.org/officeDocument/2006/relationships/image" Target="../media/image16.png"/><Relationship Id="rId10" Type="http://schemas.openxmlformats.org/officeDocument/2006/relationships/image" Target="../media/image21.jpe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1.jpe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13" Type="http://schemas.openxmlformats.org/officeDocument/2006/relationships/image" Target="../media/image41.png"/><Relationship Id="rId3" Type="http://schemas.openxmlformats.org/officeDocument/2006/relationships/image" Target="../media/image1.jpeg"/><Relationship Id="rId7" Type="http://schemas.openxmlformats.org/officeDocument/2006/relationships/image" Target="../media/image35.jpeg"/><Relationship Id="rId12" Type="http://schemas.openxmlformats.org/officeDocument/2006/relationships/image" Target="../media/image4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11" Type="http://schemas.openxmlformats.org/officeDocument/2006/relationships/image" Target="../media/image39.jpeg"/><Relationship Id="rId5" Type="http://schemas.openxmlformats.org/officeDocument/2006/relationships/image" Target="../media/image33.jpeg"/><Relationship Id="rId15" Type="http://schemas.openxmlformats.org/officeDocument/2006/relationships/image" Target="../media/image43.png"/><Relationship Id="rId10" Type="http://schemas.openxmlformats.org/officeDocument/2006/relationships/image" Target="../media/image38.jpeg"/><Relationship Id="rId4" Type="http://schemas.openxmlformats.org/officeDocument/2006/relationships/image" Target="../media/image32.png"/><Relationship Id="rId9" Type="http://schemas.openxmlformats.org/officeDocument/2006/relationships/image" Target="../media/image37.jpeg"/><Relationship Id="rId14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1.jpe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" name="Title 24"/>
          <p:cNvSpPr>
            <a:spLocks noGrp="1"/>
          </p:cNvSpPr>
          <p:nvPr>
            <p:ph type="title"/>
          </p:nvPr>
        </p:nvSpPr>
        <p:spPr>
          <a:xfrm>
            <a:off x="-152400" y="381000"/>
            <a:ext cx="8229600" cy="707886"/>
          </a:xfrm>
        </p:spPr>
        <p:txBody>
          <a:bodyPr>
            <a:spAutoFit/>
          </a:bodyPr>
          <a:lstStyle/>
          <a:p>
            <a:pPr marL="484188" eaLnBrk="1" hangingPunct="1"/>
            <a:r>
              <a:rPr lang="en-US" altLang="id-ID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altLang="id-ID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Tiểu</a:t>
            </a:r>
            <a:r>
              <a:rPr lang="en-US" altLang="id-ID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id-ID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Ái</a:t>
            </a:r>
            <a:r>
              <a:rPr lang="en-US" altLang="id-ID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Mộ</a:t>
            </a:r>
            <a:r>
              <a:rPr lang="en-US" altLang="id-ID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A</a:t>
            </a:r>
          </a:p>
        </p:txBody>
      </p:sp>
      <p:sp>
        <p:nvSpPr>
          <p:cNvPr id="20" name="Title 24"/>
          <p:cNvSpPr txBox="1">
            <a:spLocks/>
          </p:cNvSpPr>
          <p:nvPr/>
        </p:nvSpPr>
        <p:spPr bwMode="auto">
          <a:xfrm>
            <a:off x="-381000" y="2404408"/>
            <a:ext cx="82296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484188" eaLnBrk="1" hangingPunct="1"/>
            <a:r>
              <a:rPr lang="en-US" altLang="id-ID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altLang="id-ID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id-ID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altLang="id-ID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altLang="id-ID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id-ID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altLang="id-ID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endParaRPr lang="en-US" altLang="id-ID" sz="40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84188" eaLnBrk="1" hangingPunct="1"/>
            <a:r>
              <a:rPr lang="en-US" altLang="id-ID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id-ID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 2A</a:t>
            </a:r>
          </a:p>
          <a:p>
            <a:pPr marL="484188" eaLnBrk="1" hangingPunct="1"/>
            <a:r>
              <a:rPr lang="en-US" altLang="id-ID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altLang="id-ID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id-ID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id-ID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altLang="id-ID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altLang="id-ID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altLang="id-ID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đủ</a:t>
            </a:r>
            <a:endParaRPr lang="en-US" altLang="id-ID" sz="40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itle 24"/>
          <p:cNvSpPr txBox="1">
            <a:spLocks/>
          </p:cNvSpPr>
          <p:nvPr/>
        </p:nvSpPr>
        <p:spPr bwMode="auto">
          <a:xfrm>
            <a:off x="0" y="5692914"/>
            <a:ext cx="8229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484188" eaLnBrk="1" hangingPunct="1"/>
            <a:r>
              <a:rPr lang="en-US" altLang="id-ID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altLang="id-ID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altLang="id-ID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id-ID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altLang="id-ID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altLang="id-ID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Minh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0"/>
          <p:cNvSpPr txBox="1">
            <a:spLocks noChangeArrowheads="1"/>
          </p:cNvSpPr>
          <p:nvPr/>
        </p:nvSpPr>
        <p:spPr bwMode="auto">
          <a:xfrm>
            <a:off x="228600" y="228600"/>
            <a:ext cx="8763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20000"/>
              </a:spcBef>
            </a:pPr>
            <a:r>
              <a:rPr lang="en-US" altLang="id-ID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altLang="id-ID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altLang="id-ID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id-ID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altLang="id-ID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gốc</a:t>
            </a:r>
            <a:r>
              <a:rPr lang="en-US" altLang="id-ID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id-ID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altLang="id-ID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altLang="id-ID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id-ID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altLang="id-ID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đạm</a:t>
            </a:r>
            <a:endParaRPr lang="en-US" altLang="id-ID" sz="2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214282" y="1066800"/>
            <a:ext cx="8777318" cy="5181600"/>
            <a:chOff x="366682" y="685800"/>
            <a:chExt cx="8777318" cy="5943600"/>
          </a:xfrm>
        </p:grpSpPr>
        <p:pic>
          <p:nvPicPr>
            <p:cNvPr id="14340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0400" y="685800"/>
              <a:ext cx="2133600" cy="1752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1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4572000"/>
              <a:ext cx="3581400" cy="20516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2" name="Picture 1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682" y="2514599"/>
              <a:ext cx="3595717" cy="2057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3" name="Picture 18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683" y="685800"/>
              <a:ext cx="3595718" cy="1857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4" name="Picture 19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0400" y="2438400"/>
              <a:ext cx="2133600" cy="198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5" name="Picture 20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6200" y="685800"/>
              <a:ext cx="3124200" cy="1819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6" name="Picture 22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2400" y="4572000"/>
              <a:ext cx="2971800" cy="2047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7" name="Picture 23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4199" y="4572000"/>
              <a:ext cx="2209801" cy="2057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8" name="Picture 25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6200" y="2514600"/>
              <a:ext cx="3105150" cy="2057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ChangeArrowheads="1"/>
          </p:cNvSpPr>
          <p:nvPr/>
        </p:nvSpPr>
        <p:spPr bwMode="auto">
          <a:xfrm>
            <a:off x="381000" y="381000"/>
            <a:ext cx="8763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id-ID" sz="2800">
                <a:solidFill>
                  <a:schemeClr val="tx2"/>
                </a:solidFill>
                <a:latin typeface="Times New Roman" pitchFamily="18" charset="0"/>
              </a:rPr>
              <a:t>           </a:t>
            </a:r>
            <a:endParaRPr lang="en-US" altLang="id-ID" sz="360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15363" name="Text Box 20"/>
          <p:cNvSpPr txBox="1">
            <a:spLocks noChangeArrowheads="1"/>
          </p:cNvSpPr>
          <p:nvPr/>
        </p:nvSpPr>
        <p:spPr bwMode="auto">
          <a:xfrm>
            <a:off x="381000" y="390525"/>
            <a:ext cx="8763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20000"/>
              </a:spcBef>
            </a:pPr>
            <a:r>
              <a:rPr lang="en-US" altLang="id-ID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altLang="id-ID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altLang="id-ID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id-ID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altLang="id-ID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gốc</a:t>
            </a:r>
            <a:r>
              <a:rPr lang="en-US" altLang="id-ID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id-ID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altLang="id-ID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altLang="id-ID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id-ID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altLang="id-ID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altLang="id-ID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bột</a:t>
            </a:r>
            <a:endParaRPr lang="en-US" altLang="id-ID" sz="2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228600" y="1066800"/>
            <a:ext cx="8610600" cy="5562600"/>
            <a:chOff x="0" y="1447800"/>
            <a:chExt cx="9144000" cy="5410200"/>
          </a:xfrm>
        </p:grpSpPr>
        <p:pic>
          <p:nvPicPr>
            <p:cNvPr id="1536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9600" y="1447800"/>
              <a:ext cx="2971800" cy="1905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66" name="Picture 1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524000"/>
              <a:ext cx="2466975" cy="1847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67" name="Picture 1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352800"/>
              <a:ext cx="2438400" cy="187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68" name="Picture 17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400" y="3429000"/>
              <a:ext cx="3352800" cy="1771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69" name="Picture 19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181600"/>
              <a:ext cx="2428875" cy="1676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0" name="Picture 20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1400" y="1524000"/>
              <a:ext cx="1752600" cy="1905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1" name="Picture 21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400" y="5181600"/>
              <a:ext cx="2438400" cy="1676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2" name="Picture 22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3429000"/>
              <a:ext cx="1524000" cy="1676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3" name="Picture 23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6800" y="5181600"/>
              <a:ext cx="4267200" cy="1676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4" name="Picture 24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7400" y="3429000"/>
              <a:ext cx="1743075" cy="1781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5" name="Picture 25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400" y="1524000"/>
              <a:ext cx="1981200" cy="1905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-1219200" y="457200"/>
            <a:ext cx="8763000" cy="381000"/>
          </a:xfrm>
          <a:noFill/>
        </p:spPr>
        <p:txBody>
          <a:bodyPr lIns="0" tIns="0" rIns="0" bIns="0"/>
          <a:lstStyle/>
          <a:p>
            <a:pPr eaLnBrk="1" hangingPunct="1"/>
            <a:r>
              <a:rPr lang="id-ID" altLang="id-ID" sz="37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phẩm cung cấp vitamin</a:t>
            </a:r>
            <a:endParaRPr lang="en-US" altLang="id-ID" sz="37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87" name="Picture 3" descr="MIX35080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3500" y="1206500"/>
            <a:ext cx="3390900" cy="2895600"/>
          </a:xfrm>
          <a:noFill/>
          <a:ln w="31750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16388" name="Picture 4" descr="LFCOLWI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5400" y="1181100"/>
            <a:ext cx="2743200" cy="2933700"/>
          </a:xfrm>
          <a:prstGeom prst="rect">
            <a:avLst/>
          </a:prstGeom>
          <a:noFill/>
          <a:ln w="317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30600" y="1206500"/>
            <a:ext cx="2743200" cy="2895600"/>
          </a:xfrm>
          <a:prstGeom prst="rect">
            <a:avLst/>
          </a:prstGeom>
          <a:noFill/>
          <a:ln w="317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5400" y="4192588"/>
            <a:ext cx="2743200" cy="2640012"/>
          </a:xfrm>
          <a:prstGeom prst="rect">
            <a:avLst/>
          </a:prstGeom>
          <a:noFill/>
          <a:ln w="31750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391" name="Picture 7" descr="ca chu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3300" y="4191000"/>
            <a:ext cx="2743200" cy="2667000"/>
          </a:xfrm>
          <a:prstGeom prst="rect">
            <a:avLst/>
          </a:prstGeom>
          <a:noFill/>
          <a:ln w="31750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392" name="Picture 8" descr="cai bap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" y="4216400"/>
            <a:ext cx="3429000" cy="2590800"/>
          </a:xfrm>
          <a:prstGeom prst="rect">
            <a:avLst/>
          </a:prstGeom>
          <a:noFill/>
          <a:ln w="31750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5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ChangeArrowheads="1"/>
          </p:cNvSpPr>
          <p:nvPr/>
        </p:nvSpPr>
        <p:spPr bwMode="auto">
          <a:xfrm>
            <a:off x="381000" y="381000"/>
            <a:ext cx="8763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id-ID" sz="2800">
                <a:solidFill>
                  <a:schemeClr val="tx2"/>
                </a:solidFill>
                <a:latin typeface="Times New Roman" pitchFamily="18" charset="0"/>
              </a:rPr>
              <a:t>           </a:t>
            </a:r>
            <a:endParaRPr lang="en-US" altLang="id-ID" sz="360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27651" name="Text Box 20"/>
          <p:cNvSpPr txBox="1">
            <a:spLocks noChangeArrowheads="1"/>
          </p:cNvSpPr>
          <p:nvPr/>
        </p:nvSpPr>
        <p:spPr bwMode="auto">
          <a:xfrm>
            <a:off x="914400" y="381000"/>
            <a:ext cx="1828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20000"/>
              </a:spcBef>
              <a:defRPr/>
            </a:pP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cs typeface="Arial" charset="0"/>
              </a:rPr>
              <a:t>Trái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cs typeface="Arial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cs typeface="Arial" charset="0"/>
              </a:rPr>
              <a:t>cây</a:t>
            </a:r>
            <a:r>
              <a:rPr lang="en-US" sz="2800" b="1" dirty="0">
                <a:cs typeface="Arial" charset="0"/>
              </a:rPr>
              <a:t>:</a:t>
            </a:r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228600" y="1143000"/>
            <a:ext cx="8686800" cy="5410200"/>
            <a:chOff x="0" y="1066800"/>
            <a:chExt cx="9144000" cy="5791200"/>
          </a:xfrm>
        </p:grpSpPr>
        <p:pic>
          <p:nvPicPr>
            <p:cNvPr id="17413" name="Picture 1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3400" y="1066800"/>
              <a:ext cx="2171700" cy="2114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4" name="Picture 1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9800" y="1066800"/>
              <a:ext cx="2143125" cy="2143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5" name="Picture 1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200399"/>
              <a:ext cx="2209800" cy="1981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6" name="Picture 1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9800" y="3200400"/>
              <a:ext cx="2133600" cy="198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7" name="Picture 15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5114925"/>
              <a:ext cx="2209800" cy="1743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8" name="Picture 16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066800"/>
              <a:ext cx="2209800" cy="213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9" name="Picture 17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3400" y="3200400"/>
              <a:ext cx="2209799" cy="1924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20" name="Picture 18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24625" y="1066800"/>
              <a:ext cx="2619375" cy="213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21" name="Picture 19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9800" y="5105400"/>
              <a:ext cx="2209800" cy="1752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22" name="Picture 20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53200" y="3200400"/>
              <a:ext cx="2590800" cy="1905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23" name="Picture 21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9601" y="5105400"/>
              <a:ext cx="2209800" cy="1752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24" name="Picture 22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9400" y="5105400"/>
              <a:ext cx="2514600" cy="1752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ChangeArrowheads="1"/>
          </p:cNvSpPr>
          <p:nvPr/>
        </p:nvSpPr>
        <p:spPr bwMode="auto">
          <a:xfrm>
            <a:off x="381000" y="381000"/>
            <a:ext cx="8763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id-ID" sz="2800">
                <a:solidFill>
                  <a:schemeClr val="tx2"/>
                </a:solidFill>
                <a:latin typeface="Times New Roman" pitchFamily="18" charset="0"/>
              </a:rPr>
              <a:t>           </a:t>
            </a:r>
            <a:endParaRPr lang="en-US" altLang="id-ID" sz="360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28675" name="Text Box 20"/>
          <p:cNvSpPr txBox="1">
            <a:spLocks noChangeArrowheads="1"/>
          </p:cNvSpPr>
          <p:nvPr/>
        </p:nvSpPr>
        <p:spPr bwMode="auto">
          <a:xfrm>
            <a:off x="381000" y="304800"/>
            <a:ext cx="8305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20000"/>
              </a:spcBef>
              <a:defRPr/>
            </a:pP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8436" name="TextBox 13"/>
          <p:cNvSpPr txBox="1">
            <a:spLocks noChangeArrowheads="1"/>
          </p:cNvSpPr>
          <p:nvPr/>
        </p:nvSpPr>
        <p:spPr bwMode="auto">
          <a:xfrm>
            <a:off x="0" y="3200400"/>
            <a:ext cx="9144000" cy="369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id-ID"/>
          </a:p>
          <a:p>
            <a:pPr eaLnBrk="1" hangingPunct="1"/>
            <a:endParaRPr lang="en-US" altLang="id-ID"/>
          </a:p>
          <a:p>
            <a:pPr eaLnBrk="1" hangingPunct="1"/>
            <a:endParaRPr lang="en-US" altLang="id-ID"/>
          </a:p>
          <a:p>
            <a:pPr eaLnBrk="1" hangingPunct="1"/>
            <a:endParaRPr lang="en-US" altLang="id-ID"/>
          </a:p>
          <a:p>
            <a:pPr eaLnBrk="1" hangingPunct="1"/>
            <a:endParaRPr lang="en-US" altLang="id-ID"/>
          </a:p>
          <a:p>
            <a:pPr eaLnBrk="1" hangingPunct="1"/>
            <a:endParaRPr lang="en-US" altLang="id-ID"/>
          </a:p>
          <a:p>
            <a:pPr eaLnBrk="1" hangingPunct="1"/>
            <a:endParaRPr lang="en-US" altLang="id-ID"/>
          </a:p>
          <a:p>
            <a:pPr eaLnBrk="1" hangingPunct="1"/>
            <a:endParaRPr lang="en-US" altLang="id-ID"/>
          </a:p>
          <a:p>
            <a:pPr eaLnBrk="1" hangingPunct="1"/>
            <a:endParaRPr lang="en-US" altLang="id-ID"/>
          </a:p>
          <a:p>
            <a:pPr eaLnBrk="1" hangingPunct="1"/>
            <a:endParaRPr lang="en-US" altLang="id-ID"/>
          </a:p>
          <a:p>
            <a:pPr eaLnBrk="1" hangingPunct="1"/>
            <a:endParaRPr lang="en-US" altLang="id-ID"/>
          </a:p>
          <a:p>
            <a:pPr eaLnBrk="1" hangingPunct="1"/>
            <a:endParaRPr lang="en-US" altLang="id-ID"/>
          </a:p>
          <a:p>
            <a:pPr eaLnBrk="1" hangingPunct="1"/>
            <a:endParaRPr lang="en-US" altLang="id-ID"/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304800" y="1085850"/>
            <a:ext cx="8610599" cy="5543550"/>
            <a:chOff x="0" y="914400"/>
            <a:chExt cx="9144000" cy="5943600"/>
          </a:xfrm>
        </p:grpSpPr>
        <p:pic>
          <p:nvPicPr>
            <p:cNvPr id="18438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276600"/>
              <a:ext cx="4648200" cy="3581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39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2400" y="914400"/>
              <a:ext cx="2667000" cy="2362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0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914400"/>
              <a:ext cx="3962400" cy="2362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1" name="Picture 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8200" y="3200400"/>
              <a:ext cx="4495800" cy="3657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2" name="Picture 6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77025" y="914400"/>
              <a:ext cx="2466975" cy="2381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6"/>
          <p:cNvSpPr>
            <a:spLocks noChangeArrowheads="1"/>
          </p:cNvSpPr>
          <p:nvPr/>
        </p:nvSpPr>
        <p:spPr bwMode="auto">
          <a:xfrm>
            <a:off x="381000" y="1371600"/>
            <a:ext cx="2133600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0800" rIns="18000" bIns="10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id-ID" sz="2800" b="1" u="sng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id-ID" sz="28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-ID" sz="2800" b="1" u="sng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altLang="id-ID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9459" name="Rectangle 30"/>
          <p:cNvSpPr>
            <a:spLocks noChangeArrowheads="1"/>
          </p:cNvSpPr>
          <p:nvPr/>
        </p:nvSpPr>
        <p:spPr bwMode="auto">
          <a:xfrm>
            <a:off x="0" y="2071678"/>
            <a:ext cx="9144000" cy="355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id-ID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3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id-ID" sz="3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id-ID" sz="3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id-ID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bữa</a:t>
            </a:r>
            <a:r>
              <a:rPr lang="en-US" altLang="id-ID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altLang="id-ID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id-ID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altLang="id-ID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cơm</a:t>
            </a:r>
            <a:r>
              <a:rPr lang="en-US" altLang="id-ID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altLang="id-ID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altLang="id-ID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altLang="id-ID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altLang="id-ID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altLang="id-ID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altLang="id-ID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altLang="id-ID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bột</a:t>
            </a:r>
            <a:r>
              <a:rPr lang="en-US" altLang="id-ID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)  </a:t>
            </a:r>
            <a:r>
              <a:rPr lang="en-US" altLang="id-ID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altLang="id-ID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altLang="id-ID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phối</a:t>
            </a:r>
            <a:r>
              <a:rPr lang="en-US" altLang="id-ID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altLang="id-ID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altLang="id-ID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altLang="id-ID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altLang="id-ID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altLang="id-ID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id-ID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altLang="id-ID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gốc</a:t>
            </a:r>
            <a:r>
              <a:rPr lang="en-US" altLang="id-ID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id-ID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altLang="id-ID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altLang="id-ID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altLang="id-ID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thịt</a:t>
            </a:r>
            <a:r>
              <a:rPr lang="en-US" altLang="id-ID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id-ID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altLang="id-ID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id-ID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tôm</a:t>
            </a:r>
            <a:r>
              <a:rPr lang="en-US" altLang="id-ID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id-ID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trứng</a:t>
            </a:r>
            <a:r>
              <a:rPr lang="en-US" altLang="id-ID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…) </a:t>
            </a:r>
            <a:r>
              <a:rPr lang="en-US" altLang="id-ID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id-ID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altLang="id-ID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altLang="id-ID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id-ID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altLang="id-ID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gốc</a:t>
            </a:r>
            <a:r>
              <a:rPr lang="en-US" altLang="id-ID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id-ID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altLang="id-ID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altLang="id-ID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altLang="id-ID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rau</a:t>
            </a:r>
            <a:r>
              <a:rPr lang="en-US" altLang="id-ID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tươi</a:t>
            </a:r>
            <a:r>
              <a:rPr lang="en-US" altLang="id-ID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id-ID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altLang="id-ID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chín</a:t>
            </a:r>
            <a:r>
              <a:rPr lang="en-US" altLang="id-ID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…)  </a:t>
            </a:r>
            <a:r>
              <a:rPr lang="en-US" altLang="id-ID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id-ID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altLang="id-ID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altLang="id-ID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altLang="id-ID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altLang="id-ID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altLang="id-ID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đảm</a:t>
            </a:r>
            <a:r>
              <a:rPr lang="en-US" altLang="id-ID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altLang="id-ID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altLang="id-ID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altLang="id-ID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altLang="id-ID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bổ</a:t>
            </a:r>
            <a:r>
              <a:rPr lang="en-US" altLang="id-ID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id-ID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altLang="id-ID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altLang="id-ID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altLang="id-ID" sz="3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213360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defRPr/>
            </a:pPr>
            <a:endParaRPr lang="en-US" sz="2800">
              <a:latin typeface="Times New Roman" pitchFamily="18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381000" y="1524000"/>
            <a:ext cx="8763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defRPr/>
            </a:pPr>
            <a:endParaRPr lang="en-US" sz="280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20484" name="Text Box 7"/>
          <p:cNvSpPr txBox="1">
            <a:spLocks noChangeArrowheads="1"/>
          </p:cNvSpPr>
          <p:nvPr/>
        </p:nvSpPr>
        <p:spPr bwMode="auto">
          <a:xfrm>
            <a:off x="685800" y="0"/>
            <a:ext cx="7620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id-ID">
                <a:latin typeface="Times New Roman" pitchFamily="18" charset="0"/>
              </a:rPr>
              <a:t>         </a:t>
            </a:r>
          </a:p>
        </p:txBody>
      </p:sp>
      <p:grpSp>
        <p:nvGrpSpPr>
          <p:cNvPr id="20485" name="Group 12"/>
          <p:cNvGrpSpPr>
            <a:grpSpLocks/>
          </p:cNvGrpSpPr>
          <p:nvPr/>
        </p:nvGrpSpPr>
        <p:grpSpPr bwMode="auto">
          <a:xfrm>
            <a:off x="2667000" y="1371600"/>
            <a:ext cx="3581400" cy="609600"/>
            <a:chOff x="1728" y="1248"/>
            <a:chExt cx="2256" cy="384"/>
          </a:xfrm>
        </p:grpSpPr>
        <p:sp>
          <p:nvSpPr>
            <p:cNvPr id="20498" name="Line 10"/>
            <p:cNvSpPr>
              <a:spLocks noChangeShapeType="1"/>
            </p:cNvSpPr>
            <p:nvPr/>
          </p:nvSpPr>
          <p:spPr bwMode="auto">
            <a:xfrm>
              <a:off x="1728" y="1248"/>
              <a:ext cx="2256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20499" name="Line 11"/>
            <p:cNvSpPr>
              <a:spLocks noChangeShapeType="1"/>
            </p:cNvSpPr>
            <p:nvPr/>
          </p:nvSpPr>
          <p:spPr bwMode="auto">
            <a:xfrm>
              <a:off x="1728" y="1632"/>
              <a:ext cx="2256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</p:grp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1074738" y="50800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>
              <a:latin typeface=".VnTime" pitchFamily="34" charset="0"/>
            </a:endParaRPr>
          </a:p>
        </p:txBody>
      </p:sp>
      <p:sp>
        <p:nvSpPr>
          <p:cNvPr id="31753" name="Text Box 9"/>
          <p:cNvSpPr txBox="1">
            <a:spLocks noChangeArrowheads="1"/>
          </p:cNvSpPr>
          <p:nvPr/>
        </p:nvSpPr>
        <p:spPr bwMode="auto">
          <a:xfrm>
            <a:off x="381000" y="4038600"/>
            <a:ext cx="7620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2800">
              <a:solidFill>
                <a:srgbClr val="FF6600"/>
              </a:solidFill>
              <a:latin typeface="Times New Roman" pitchFamily="18" charset="0"/>
            </a:endParaRPr>
          </a:p>
        </p:txBody>
      </p:sp>
      <p:sp>
        <p:nvSpPr>
          <p:cNvPr id="31759" name="Text Box 15"/>
          <p:cNvSpPr txBox="1">
            <a:spLocks noChangeArrowheads="1"/>
          </p:cNvSpPr>
          <p:nvPr/>
        </p:nvSpPr>
        <p:spPr bwMode="auto">
          <a:xfrm>
            <a:off x="-76200" y="1828800"/>
            <a:ext cx="8229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id-ID" sz="3600" dirty="0">
                <a:latin typeface="Times New Roman" pitchFamily="18" charset="0"/>
              </a:rPr>
              <a:t> </a:t>
            </a:r>
            <a:r>
              <a:rPr lang="en-US" altLang="id-ID" sz="3200" dirty="0" smtClean="0">
                <a:latin typeface="Times New Roman" pitchFamily="18" charset="0"/>
              </a:rPr>
              <a:t>1.</a:t>
            </a:r>
            <a:r>
              <a:rPr lang="en-US" altLang="id-ID" sz="3200" dirty="0">
                <a:latin typeface="Times New Roman" pitchFamily="18" charset="0"/>
              </a:rPr>
              <a:t>V</a:t>
            </a:r>
            <a:r>
              <a:rPr lang="id-ID" altLang="id-ID" sz="3200" dirty="0" smtClean="0">
                <a:latin typeface="Times New Roman" pitchFamily="18" charset="0"/>
              </a:rPr>
              <a:t>ì</a:t>
            </a:r>
            <a:r>
              <a:rPr lang="en-US" altLang="id-ID" sz="3200" dirty="0" smtClean="0">
                <a:latin typeface="Times New Roman" pitchFamily="18" charset="0"/>
              </a:rPr>
              <a:t> </a:t>
            </a:r>
            <a:r>
              <a:rPr lang="en-US" altLang="id-ID" sz="3200" dirty="0" err="1">
                <a:latin typeface="Times New Roman" pitchFamily="18" charset="0"/>
              </a:rPr>
              <a:t>sao</a:t>
            </a:r>
            <a:r>
              <a:rPr lang="en-US" altLang="id-ID" sz="3200" dirty="0">
                <a:latin typeface="Times New Roman" pitchFamily="18" charset="0"/>
              </a:rPr>
              <a:t> </a:t>
            </a:r>
            <a:r>
              <a:rPr lang="en-US" altLang="id-ID" sz="3200" dirty="0" err="1">
                <a:latin typeface="Times New Roman" pitchFamily="18" charset="0"/>
              </a:rPr>
              <a:t>chúng</a:t>
            </a:r>
            <a:r>
              <a:rPr lang="en-US" altLang="id-ID" sz="3200" dirty="0">
                <a:latin typeface="Times New Roman" pitchFamily="18" charset="0"/>
              </a:rPr>
              <a:t> ta </a:t>
            </a:r>
            <a:r>
              <a:rPr lang="en-US" altLang="id-ID" sz="3200" dirty="0" err="1">
                <a:latin typeface="Times New Roman" pitchFamily="18" charset="0"/>
              </a:rPr>
              <a:t>cần</a:t>
            </a:r>
            <a:r>
              <a:rPr lang="en-US" altLang="id-ID" sz="3200" dirty="0">
                <a:latin typeface="Times New Roman" pitchFamily="18" charset="0"/>
              </a:rPr>
              <a:t> </a:t>
            </a:r>
            <a:r>
              <a:rPr lang="en-US" altLang="id-ID" sz="3200" dirty="0" err="1">
                <a:latin typeface="Times New Roman" pitchFamily="18" charset="0"/>
              </a:rPr>
              <a:t>ăn</a:t>
            </a:r>
            <a:r>
              <a:rPr lang="en-US" altLang="id-ID" sz="3200" dirty="0">
                <a:latin typeface="Times New Roman" pitchFamily="18" charset="0"/>
              </a:rPr>
              <a:t> </a:t>
            </a:r>
            <a:r>
              <a:rPr lang="en-US" altLang="id-ID" sz="3200" dirty="0" err="1">
                <a:latin typeface="Times New Roman" pitchFamily="18" charset="0"/>
              </a:rPr>
              <a:t>đủ</a:t>
            </a:r>
            <a:r>
              <a:rPr lang="en-US" altLang="id-ID" sz="3200" dirty="0">
                <a:latin typeface="Times New Roman" pitchFamily="18" charset="0"/>
              </a:rPr>
              <a:t> no, </a:t>
            </a:r>
            <a:r>
              <a:rPr lang="en-US" altLang="id-ID" sz="3200" dirty="0" err="1">
                <a:latin typeface="Times New Roman" pitchFamily="18" charset="0"/>
              </a:rPr>
              <a:t>uống</a:t>
            </a:r>
            <a:r>
              <a:rPr lang="en-US" altLang="id-ID" sz="3200" dirty="0">
                <a:latin typeface="Times New Roman" pitchFamily="18" charset="0"/>
              </a:rPr>
              <a:t> </a:t>
            </a:r>
            <a:r>
              <a:rPr lang="en-US" altLang="id-ID" sz="3200" dirty="0" err="1">
                <a:latin typeface="Times New Roman" pitchFamily="18" charset="0"/>
              </a:rPr>
              <a:t>đủ</a:t>
            </a:r>
            <a:r>
              <a:rPr lang="en-US" altLang="id-ID" sz="3200" dirty="0">
                <a:latin typeface="Times New Roman" pitchFamily="18" charset="0"/>
              </a:rPr>
              <a:t> </a:t>
            </a:r>
            <a:r>
              <a:rPr lang="en-US" altLang="id-ID" sz="3200" dirty="0" err="1">
                <a:latin typeface="Times New Roman" pitchFamily="18" charset="0"/>
              </a:rPr>
              <a:t>nước</a:t>
            </a:r>
            <a:r>
              <a:rPr lang="en-US" altLang="id-ID" sz="3200" dirty="0">
                <a:latin typeface="Times New Roman" pitchFamily="18" charset="0"/>
              </a:rPr>
              <a:t>?</a:t>
            </a:r>
          </a:p>
        </p:txBody>
      </p:sp>
      <p:sp>
        <p:nvSpPr>
          <p:cNvPr id="31762" name="Text Box 18"/>
          <p:cNvSpPr txBox="1">
            <a:spLocks noChangeArrowheads="1"/>
          </p:cNvSpPr>
          <p:nvPr/>
        </p:nvSpPr>
        <p:spPr bwMode="auto">
          <a:xfrm>
            <a:off x="76200" y="762000"/>
            <a:ext cx="8534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id-ID" sz="3200" b="1" u="sng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Hoạt</a:t>
            </a:r>
            <a:r>
              <a:rPr lang="en-US" altLang="id-ID" sz="32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id-ID" sz="3200" b="1" u="sng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động</a:t>
            </a:r>
            <a:r>
              <a:rPr lang="en-US" altLang="id-ID" sz="32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3</a:t>
            </a:r>
            <a:r>
              <a:rPr lang="en-US" altLang="id-ID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: </a:t>
            </a:r>
            <a:r>
              <a:rPr lang="en-US" altLang="id-ID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Ích</a:t>
            </a:r>
            <a:r>
              <a:rPr lang="en-US" altLang="id-ID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id-ID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lợi</a:t>
            </a:r>
            <a:r>
              <a:rPr lang="en-US" altLang="id-ID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id-ID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của</a:t>
            </a:r>
            <a:r>
              <a:rPr lang="en-US" altLang="id-ID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id-ID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việc</a:t>
            </a:r>
            <a:r>
              <a:rPr lang="en-US" altLang="id-ID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id-ID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ăn</a:t>
            </a:r>
            <a:r>
              <a:rPr lang="en-US" altLang="id-ID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id-ID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uống</a:t>
            </a:r>
            <a:r>
              <a:rPr lang="en-US" altLang="id-ID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id-ID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đầy</a:t>
            </a:r>
            <a:r>
              <a:rPr lang="en-US" altLang="id-ID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id-ID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đủ</a:t>
            </a:r>
            <a:r>
              <a:rPr lang="en-US" altLang="id-ID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31763" name="Text Box 19"/>
          <p:cNvSpPr txBox="1">
            <a:spLocks noChangeArrowheads="1"/>
          </p:cNvSpPr>
          <p:nvPr/>
        </p:nvSpPr>
        <p:spPr bwMode="auto">
          <a:xfrm>
            <a:off x="76200" y="2743200"/>
            <a:ext cx="90678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id-ID" sz="3000" dirty="0">
                <a:latin typeface="Times New Roman" pitchFamily="18" charset="0"/>
              </a:rPr>
              <a:t>2. </a:t>
            </a:r>
            <a:r>
              <a:rPr lang="en-US" altLang="id-ID" sz="3000" dirty="0" err="1">
                <a:latin typeface="Times New Roman" pitchFamily="18" charset="0"/>
              </a:rPr>
              <a:t>Nếu</a:t>
            </a:r>
            <a:r>
              <a:rPr lang="en-US" altLang="id-ID" sz="3000" dirty="0">
                <a:latin typeface="Times New Roman" pitchFamily="18" charset="0"/>
              </a:rPr>
              <a:t> ta </a:t>
            </a:r>
            <a:r>
              <a:rPr lang="en-US" altLang="id-ID" sz="3000" dirty="0" err="1">
                <a:latin typeface="Times New Roman" pitchFamily="18" charset="0"/>
              </a:rPr>
              <a:t>thường</a:t>
            </a:r>
            <a:r>
              <a:rPr lang="en-US" altLang="id-ID" sz="3000" dirty="0">
                <a:latin typeface="Times New Roman" pitchFamily="18" charset="0"/>
              </a:rPr>
              <a:t> </a:t>
            </a:r>
            <a:r>
              <a:rPr lang="en-US" altLang="id-ID" sz="3000" dirty="0" err="1">
                <a:latin typeface="Times New Roman" pitchFamily="18" charset="0"/>
              </a:rPr>
              <a:t>xuyên</a:t>
            </a:r>
            <a:r>
              <a:rPr lang="en-US" altLang="id-ID" sz="3000" dirty="0">
                <a:latin typeface="Times New Roman" pitchFamily="18" charset="0"/>
              </a:rPr>
              <a:t> </a:t>
            </a:r>
            <a:r>
              <a:rPr lang="en-US" altLang="id-ID" sz="3000" dirty="0" err="1">
                <a:latin typeface="Times New Roman" pitchFamily="18" charset="0"/>
              </a:rPr>
              <a:t>bị</a:t>
            </a:r>
            <a:r>
              <a:rPr lang="en-US" altLang="id-ID" sz="3000" dirty="0">
                <a:latin typeface="Times New Roman" pitchFamily="18" charset="0"/>
              </a:rPr>
              <a:t> </a:t>
            </a:r>
            <a:r>
              <a:rPr lang="en-US" altLang="id-ID" sz="3000" dirty="0" err="1">
                <a:latin typeface="Times New Roman" pitchFamily="18" charset="0"/>
              </a:rPr>
              <a:t>đói</a:t>
            </a:r>
            <a:r>
              <a:rPr lang="en-US" altLang="id-ID" sz="3000" dirty="0">
                <a:latin typeface="Times New Roman" pitchFamily="18" charset="0"/>
              </a:rPr>
              <a:t>, </a:t>
            </a:r>
            <a:r>
              <a:rPr lang="en-US" altLang="id-ID" sz="3000" dirty="0" err="1">
                <a:latin typeface="Times New Roman" pitchFamily="18" charset="0"/>
              </a:rPr>
              <a:t>khát</a:t>
            </a:r>
            <a:r>
              <a:rPr lang="en-US" altLang="id-ID" sz="3000" dirty="0">
                <a:latin typeface="Times New Roman" pitchFamily="18" charset="0"/>
              </a:rPr>
              <a:t> </a:t>
            </a:r>
            <a:r>
              <a:rPr lang="en-US" altLang="id-ID" sz="3000" dirty="0" err="1">
                <a:latin typeface="Times New Roman" pitchFamily="18" charset="0"/>
              </a:rPr>
              <a:t>thì</a:t>
            </a:r>
            <a:r>
              <a:rPr lang="en-US" altLang="id-ID" sz="3000" dirty="0">
                <a:latin typeface="Times New Roman" pitchFamily="18" charset="0"/>
              </a:rPr>
              <a:t> </a:t>
            </a:r>
            <a:r>
              <a:rPr lang="en-US" altLang="id-ID" sz="3000" dirty="0" err="1">
                <a:latin typeface="Times New Roman" pitchFamily="18" charset="0"/>
              </a:rPr>
              <a:t>điều</a:t>
            </a:r>
            <a:r>
              <a:rPr lang="en-US" altLang="id-ID" sz="3000" dirty="0">
                <a:latin typeface="Times New Roman" pitchFamily="18" charset="0"/>
              </a:rPr>
              <a:t> </a:t>
            </a:r>
            <a:r>
              <a:rPr lang="en-US" altLang="id-ID" sz="3000" dirty="0" err="1">
                <a:latin typeface="Times New Roman" pitchFamily="18" charset="0"/>
              </a:rPr>
              <a:t>gì</a:t>
            </a:r>
            <a:r>
              <a:rPr lang="en-US" altLang="id-ID" sz="3000" dirty="0">
                <a:latin typeface="Times New Roman" pitchFamily="18" charset="0"/>
              </a:rPr>
              <a:t> </a:t>
            </a:r>
            <a:r>
              <a:rPr lang="en-US" altLang="id-ID" sz="3000" dirty="0" err="1">
                <a:latin typeface="Times New Roman" pitchFamily="18" charset="0"/>
              </a:rPr>
              <a:t>sẽ</a:t>
            </a:r>
            <a:r>
              <a:rPr lang="en-US" altLang="id-ID" sz="3000" dirty="0">
                <a:latin typeface="Times New Roman" pitchFamily="18" charset="0"/>
              </a:rPr>
              <a:t> </a:t>
            </a:r>
            <a:r>
              <a:rPr lang="en-US" altLang="id-ID" sz="3000" dirty="0" err="1">
                <a:latin typeface="Times New Roman" pitchFamily="18" charset="0"/>
              </a:rPr>
              <a:t>xảy</a:t>
            </a:r>
            <a:r>
              <a:rPr lang="en-US" altLang="id-ID" sz="3000" dirty="0">
                <a:latin typeface="Times New Roman" pitchFamily="18" charset="0"/>
              </a:rPr>
              <a:t> </a:t>
            </a:r>
            <a:r>
              <a:rPr lang="en-US" altLang="id-ID" sz="3000" dirty="0" err="1">
                <a:latin typeface="Times New Roman" pitchFamily="18" charset="0"/>
              </a:rPr>
              <a:t>ra</a:t>
            </a:r>
            <a:r>
              <a:rPr lang="en-US" altLang="id-ID" sz="3000" dirty="0">
                <a:latin typeface="Times New Roman" pitchFamily="18" charset="0"/>
              </a:rPr>
              <a:t>?</a:t>
            </a:r>
          </a:p>
        </p:txBody>
      </p:sp>
      <p:sp>
        <p:nvSpPr>
          <p:cNvPr id="31764" name="Text Box 20"/>
          <p:cNvSpPr txBox="1">
            <a:spLocks noChangeArrowheads="1"/>
          </p:cNvSpPr>
          <p:nvPr/>
        </p:nvSpPr>
        <p:spPr bwMode="auto">
          <a:xfrm>
            <a:off x="1828800" y="3733800"/>
            <a:ext cx="5867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id-ID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(</a:t>
            </a:r>
            <a:r>
              <a:rPr lang="en-US" altLang="id-ID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Thảo</a:t>
            </a:r>
            <a:r>
              <a:rPr lang="en-US" altLang="id-ID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id-ID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luận</a:t>
            </a:r>
            <a:r>
              <a:rPr lang="en-US" altLang="id-ID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id-ID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nhóm</a:t>
            </a:r>
            <a:r>
              <a:rPr lang="en-US" altLang="id-ID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id-ID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đôi</a:t>
            </a:r>
            <a:r>
              <a:rPr lang="en-US" altLang="id-ID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id-ID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– 3 </a:t>
            </a:r>
            <a:r>
              <a:rPr lang="en-US" altLang="id-ID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phút</a:t>
            </a:r>
            <a:endParaRPr lang="en-US" altLang="id-ID" sz="36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1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1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7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7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31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9" grpId="0"/>
      <p:bldP spid="31762" grpId="0"/>
      <p:bldP spid="31763" grpId="0"/>
      <p:bldP spid="3176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838200" y="2133600"/>
            <a:ext cx="8534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defRPr/>
            </a:pPr>
            <a:endParaRPr lang="en-US" sz="2800">
              <a:latin typeface="Times New Roman" pitchFamily="18" charset="0"/>
            </a:endParaRPr>
          </a:p>
        </p:txBody>
      </p:sp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381000" y="1524000"/>
            <a:ext cx="8763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defRPr/>
            </a:pPr>
            <a:endParaRPr lang="en-US" sz="2800">
              <a:solidFill>
                <a:srgbClr val="000099"/>
              </a:solidFill>
              <a:latin typeface="Times New Roman" pitchFamily="18" charset="0"/>
            </a:endParaRPr>
          </a:p>
        </p:txBody>
      </p:sp>
      <p:grpSp>
        <p:nvGrpSpPr>
          <p:cNvPr id="21509" name="Group 12"/>
          <p:cNvGrpSpPr>
            <a:grpSpLocks/>
          </p:cNvGrpSpPr>
          <p:nvPr/>
        </p:nvGrpSpPr>
        <p:grpSpPr bwMode="auto">
          <a:xfrm>
            <a:off x="2781300" y="1478756"/>
            <a:ext cx="3581400" cy="609600"/>
            <a:chOff x="1728" y="1248"/>
            <a:chExt cx="2256" cy="384"/>
          </a:xfrm>
        </p:grpSpPr>
        <p:sp>
          <p:nvSpPr>
            <p:cNvPr id="21523" name="Line 10"/>
            <p:cNvSpPr>
              <a:spLocks noChangeShapeType="1"/>
            </p:cNvSpPr>
            <p:nvPr/>
          </p:nvSpPr>
          <p:spPr bwMode="auto">
            <a:xfrm>
              <a:off x="1728" y="1248"/>
              <a:ext cx="2256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21524" name="Line 11"/>
            <p:cNvSpPr>
              <a:spLocks noChangeShapeType="1"/>
            </p:cNvSpPr>
            <p:nvPr/>
          </p:nvSpPr>
          <p:spPr bwMode="auto">
            <a:xfrm>
              <a:off x="1728" y="1632"/>
              <a:ext cx="2256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</p:grpSp>
      <p:sp>
        <p:nvSpPr>
          <p:cNvPr id="39945" name="Rectangle 9"/>
          <p:cNvSpPr>
            <a:spLocks noChangeArrowheads="1"/>
          </p:cNvSpPr>
          <p:nvPr/>
        </p:nvSpPr>
        <p:spPr bwMode="auto">
          <a:xfrm>
            <a:off x="76200" y="4495800"/>
            <a:ext cx="83058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d-ID" sz="3000" dirty="0" smtClean="0">
                <a:solidFill>
                  <a:srgbClr val="CC00FF"/>
                </a:solidFill>
                <a:latin typeface="Times New Roman" pitchFamily="18" charset="0"/>
              </a:rPr>
              <a:t>    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Ta </a:t>
            </a:r>
            <a:r>
              <a:rPr lang="en-US" sz="3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sẽ</a:t>
            </a: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bị</a:t>
            </a: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bệnh</a:t>
            </a: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, </a:t>
            </a:r>
            <a:r>
              <a:rPr lang="en-US" sz="3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mệt</a:t>
            </a: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mỏi</a:t>
            </a: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, </a:t>
            </a:r>
            <a:r>
              <a:rPr lang="en-US" sz="3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gầy</a:t>
            </a: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yếu</a:t>
            </a: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, </a:t>
            </a:r>
            <a:r>
              <a:rPr lang="en-US" sz="3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làm</a:t>
            </a: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việc</a:t>
            </a: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và</a:t>
            </a: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học</a:t>
            </a: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tập</a:t>
            </a: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kém</a:t>
            </a: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.</a:t>
            </a: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</p:txBody>
      </p:sp>
      <p:sp>
        <p:nvSpPr>
          <p:cNvPr id="39946" name="Text Box 10"/>
          <p:cNvSpPr txBox="1">
            <a:spLocks noChangeArrowheads="1"/>
          </p:cNvSpPr>
          <p:nvPr/>
        </p:nvSpPr>
        <p:spPr bwMode="auto">
          <a:xfrm>
            <a:off x="381000" y="4038600"/>
            <a:ext cx="7620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2800">
              <a:solidFill>
                <a:srgbClr val="FF6600"/>
              </a:solidFill>
              <a:latin typeface="Times New Roman" pitchFamily="18" charset="0"/>
            </a:endParaRPr>
          </a:p>
        </p:txBody>
      </p:sp>
      <p:sp>
        <p:nvSpPr>
          <p:cNvPr id="21513" name="Text Box 16"/>
          <p:cNvSpPr txBox="1">
            <a:spLocks noChangeArrowheads="1"/>
          </p:cNvSpPr>
          <p:nvPr/>
        </p:nvSpPr>
        <p:spPr bwMode="auto">
          <a:xfrm>
            <a:off x="1295400" y="2514600"/>
            <a:ext cx="6553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id-ID" altLang="id-ID"/>
          </a:p>
        </p:txBody>
      </p:sp>
      <p:sp>
        <p:nvSpPr>
          <p:cNvPr id="39954" name="Text Box 18"/>
          <p:cNvSpPr txBox="1">
            <a:spLocks noChangeArrowheads="1"/>
          </p:cNvSpPr>
          <p:nvPr/>
        </p:nvSpPr>
        <p:spPr bwMode="auto">
          <a:xfrm>
            <a:off x="0" y="1447800"/>
            <a:ext cx="87630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id-ID" sz="3000" dirty="0">
                <a:latin typeface="Times New Roman" pitchFamily="18" charset="0"/>
              </a:rPr>
              <a:t>1. </a:t>
            </a:r>
            <a:r>
              <a:rPr lang="id-ID" altLang="id-ID" sz="3000" dirty="0" smtClean="0">
                <a:latin typeface="Times New Roman" pitchFamily="18" charset="0"/>
              </a:rPr>
              <a:t>Vì</a:t>
            </a:r>
            <a:r>
              <a:rPr lang="en-US" altLang="id-ID" sz="3000" dirty="0" smtClean="0">
                <a:latin typeface="Times New Roman" pitchFamily="18" charset="0"/>
              </a:rPr>
              <a:t> </a:t>
            </a:r>
            <a:r>
              <a:rPr lang="en-US" altLang="id-ID" sz="3000" dirty="0" err="1">
                <a:latin typeface="Times New Roman" pitchFamily="18" charset="0"/>
              </a:rPr>
              <a:t>sao</a:t>
            </a:r>
            <a:r>
              <a:rPr lang="en-US" altLang="id-ID" sz="3000" dirty="0">
                <a:latin typeface="Times New Roman" pitchFamily="18" charset="0"/>
              </a:rPr>
              <a:t> </a:t>
            </a:r>
            <a:r>
              <a:rPr lang="en-US" altLang="id-ID" sz="3000" dirty="0" err="1">
                <a:latin typeface="Times New Roman" pitchFamily="18" charset="0"/>
              </a:rPr>
              <a:t>chúng</a:t>
            </a:r>
            <a:r>
              <a:rPr lang="en-US" altLang="id-ID" sz="3000" dirty="0">
                <a:latin typeface="Times New Roman" pitchFamily="18" charset="0"/>
              </a:rPr>
              <a:t> ta </a:t>
            </a:r>
            <a:r>
              <a:rPr lang="en-US" altLang="id-ID" sz="3000" dirty="0" err="1">
                <a:latin typeface="Times New Roman" pitchFamily="18" charset="0"/>
              </a:rPr>
              <a:t>cần</a:t>
            </a:r>
            <a:r>
              <a:rPr lang="en-US" altLang="id-ID" sz="3000" dirty="0">
                <a:latin typeface="Times New Roman" pitchFamily="18" charset="0"/>
              </a:rPr>
              <a:t> </a:t>
            </a:r>
            <a:r>
              <a:rPr lang="en-US" altLang="id-ID" sz="3000" dirty="0" err="1">
                <a:latin typeface="Times New Roman" pitchFamily="18" charset="0"/>
              </a:rPr>
              <a:t>ăn</a:t>
            </a:r>
            <a:r>
              <a:rPr lang="en-US" altLang="id-ID" sz="3000" dirty="0">
                <a:latin typeface="Times New Roman" pitchFamily="18" charset="0"/>
              </a:rPr>
              <a:t> </a:t>
            </a:r>
            <a:r>
              <a:rPr lang="en-US" altLang="id-ID" sz="3000" dirty="0" err="1">
                <a:latin typeface="Times New Roman" pitchFamily="18" charset="0"/>
              </a:rPr>
              <a:t>đủ</a:t>
            </a:r>
            <a:r>
              <a:rPr lang="en-US" altLang="id-ID" sz="3000" dirty="0">
                <a:latin typeface="Times New Roman" pitchFamily="18" charset="0"/>
              </a:rPr>
              <a:t> no, </a:t>
            </a:r>
            <a:r>
              <a:rPr lang="en-US" altLang="id-ID" sz="3000" dirty="0" err="1">
                <a:latin typeface="Times New Roman" pitchFamily="18" charset="0"/>
              </a:rPr>
              <a:t>uống</a:t>
            </a:r>
            <a:r>
              <a:rPr lang="en-US" altLang="id-ID" sz="3000" dirty="0">
                <a:latin typeface="Times New Roman" pitchFamily="18" charset="0"/>
              </a:rPr>
              <a:t> </a:t>
            </a:r>
            <a:r>
              <a:rPr lang="en-US" altLang="id-ID" sz="3000" dirty="0" err="1">
                <a:latin typeface="Times New Roman" pitchFamily="18" charset="0"/>
              </a:rPr>
              <a:t>đủ</a:t>
            </a:r>
            <a:r>
              <a:rPr lang="en-US" altLang="id-ID" sz="3000" dirty="0">
                <a:latin typeface="Times New Roman" pitchFamily="18" charset="0"/>
              </a:rPr>
              <a:t> </a:t>
            </a:r>
            <a:r>
              <a:rPr lang="en-US" altLang="id-ID" sz="3000" dirty="0" err="1">
                <a:latin typeface="Times New Roman" pitchFamily="18" charset="0"/>
              </a:rPr>
              <a:t>nước</a:t>
            </a:r>
            <a:r>
              <a:rPr lang="en-US" altLang="id-ID" sz="3000" dirty="0">
                <a:latin typeface="Times New Roman" pitchFamily="18" charset="0"/>
              </a:rPr>
              <a:t>?</a:t>
            </a:r>
          </a:p>
        </p:txBody>
      </p:sp>
      <p:sp>
        <p:nvSpPr>
          <p:cNvPr id="39955" name="Text Box 19"/>
          <p:cNvSpPr txBox="1">
            <a:spLocks noChangeArrowheads="1"/>
          </p:cNvSpPr>
          <p:nvPr/>
        </p:nvSpPr>
        <p:spPr bwMode="auto">
          <a:xfrm>
            <a:off x="0" y="3733800"/>
            <a:ext cx="89916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id-ID" sz="3000" dirty="0">
                <a:latin typeface="Times New Roman" pitchFamily="18" charset="0"/>
              </a:rPr>
              <a:t>2. </a:t>
            </a:r>
            <a:r>
              <a:rPr lang="en-US" altLang="id-ID" sz="3000" dirty="0" err="1">
                <a:latin typeface="Times New Roman" pitchFamily="18" charset="0"/>
              </a:rPr>
              <a:t>Nếu</a:t>
            </a:r>
            <a:r>
              <a:rPr lang="en-US" altLang="id-ID" sz="3000" dirty="0">
                <a:latin typeface="Times New Roman" pitchFamily="18" charset="0"/>
              </a:rPr>
              <a:t> ta </a:t>
            </a:r>
            <a:r>
              <a:rPr lang="en-US" altLang="id-ID" sz="3000" dirty="0" err="1">
                <a:latin typeface="Times New Roman" pitchFamily="18" charset="0"/>
              </a:rPr>
              <a:t>thường</a:t>
            </a:r>
            <a:r>
              <a:rPr lang="en-US" altLang="id-ID" sz="3000" dirty="0">
                <a:latin typeface="Times New Roman" pitchFamily="18" charset="0"/>
              </a:rPr>
              <a:t> </a:t>
            </a:r>
            <a:r>
              <a:rPr lang="en-US" altLang="id-ID" sz="3000" dirty="0" err="1">
                <a:latin typeface="Times New Roman" pitchFamily="18" charset="0"/>
              </a:rPr>
              <a:t>xuyên</a:t>
            </a:r>
            <a:r>
              <a:rPr lang="en-US" altLang="id-ID" sz="3000" dirty="0">
                <a:latin typeface="Times New Roman" pitchFamily="18" charset="0"/>
              </a:rPr>
              <a:t> </a:t>
            </a:r>
            <a:r>
              <a:rPr lang="en-US" altLang="id-ID" sz="3000" dirty="0" err="1">
                <a:latin typeface="Times New Roman" pitchFamily="18" charset="0"/>
              </a:rPr>
              <a:t>bị</a:t>
            </a:r>
            <a:r>
              <a:rPr lang="en-US" altLang="id-ID" sz="3000" dirty="0">
                <a:latin typeface="Times New Roman" pitchFamily="18" charset="0"/>
              </a:rPr>
              <a:t> </a:t>
            </a:r>
            <a:r>
              <a:rPr lang="en-US" altLang="id-ID" sz="3000" dirty="0" err="1">
                <a:latin typeface="Times New Roman" pitchFamily="18" charset="0"/>
              </a:rPr>
              <a:t>đói</a:t>
            </a:r>
            <a:r>
              <a:rPr lang="en-US" altLang="id-ID" sz="3000" dirty="0">
                <a:latin typeface="Times New Roman" pitchFamily="18" charset="0"/>
              </a:rPr>
              <a:t>, </a:t>
            </a:r>
            <a:r>
              <a:rPr lang="en-US" altLang="id-ID" sz="3000" dirty="0" err="1">
                <a:latin typeface="Times New Roman" pitchFamily="18" charset="0"/>
              </a:rPr>
              <a:t>khát</a:t>
            </a:r>
            <a:r>
              <a:rPr lang="en-US" altLang="id-ID" sz="3000" dirty="0">
                <a:latin typeface="Times New Roman" pitchFamily="18" charset="0"/>
              </a:rPr>
              <a:t> </a:t>
            </a:r>
            <a:r>
              <a:rPr lang="en-US" altLang="id-ID" sz="3000" dirty="0" err="1">
                <a:latin typeface="Times New Roman" pitchFamily="18" charset="0"/>
              </a:rPr>
              <a:t>thì</a:t>
            </a:r>
            <a:r>
              <a:rPr lang="en-US" altLang="id-ID" sz="3000" dirty="0">
                <a:latin typeface="Times New Roman" pitchFamily="18" charset="0"/>
              </a:rPr>
              <a:t> </a:t>
            </a:r>
            <a:r>
              <a:rPr lang="en-US" altLang="id-ID" sz="3000" dirty="0" err="1">
                <a:latin typeface="Times New Roman" pitchFamily="18" charset="0"/>
              </a:rPr>
              <a:t>điều</a:t>
            </a:r>
            <a:r>
              <a:rPr lang="en-US" altLang="id-ID" sz="3000" dirty="0">
                <a:latin typeface="Times New Roman" pitchFamily="18" charset="0"/>
              </a:rPr>
              <a:t> </a:t>
            </a:r>
            <a:r>
              <a:rPr lang="en-US" altLang="id-ID" sz="3000" dirty="0" err="1">
                <a:latin typeface="Times New Roman" pitchFamily="18" charset="0"/>
              </a:rPr>
              <a:t>gì</a:t>
            </a:r>
            <a:r>
              <a:rPr lang="en-US" altLang="id-ID" sz="3000" dirty="0">
                <a:latin typeface="Times New Roman" pitchFamily="18" charset="0"/>
              </a:rPr>
              <a:t> </a:t>
            </a:r>
            <a:r>
              <a:rPr lang="en-US" altLang="id-ID" sz="3000" dirty="0" err="1">
                <a:latin typeface="Times New Roman" pitchFamily="18" charset="0"/>
              </a:rPr>
              <a:t>sẽ</a:t>
            </a:r>
            <a:r>
              <a:rPr lang="en-US" altLang="id-ID" sz="3000" dirty="0">
                <a:latin typeface="Times New Roman" pitchFamily="18" charset="0"/>
              </a:rPr>
              <a:t> </a:t>
            </a:r>
            <a:r>
              <a:rPr lang="en-US" altLang="id-ID" sz="3000" dirty="0" err="1">
                <a:latin typeface="Times New Roman" pitchFamily="18" charset="0"/>
              </a:rPr>
              <a:t>xảy</a:t>
            </a:r>
            <a:r>
              <a:rPr lang="en-US" altLang="id-ID" sz="3000" dirty="0">
                <a:latin typeface="Times New Roman" pitchFamily="18" charset="0"/>
              </a:rPr>
              <a:t> </a:t>
            </a:r>
            <a:r>
              <a:rPr lang="en-US" altLang="id-ID" sz="3000" dirty="0" err="1">
                <a:latin typeface="Times New Roman" pitchFamily="18" charset="0"/>
              </a:rPr>
              <a:t>ra</a:t>
            </a:r>
            <a:r>
              <a:rPr lang="en-US" altLang="id-ID" sz="3000" dirty="0">
                <a:latin typeface="Times New Roman" pitchFamily="18" charset="0"/>
              </a:rPr>
              <a:t>?</a:t>
            </a:r>
          </a:p>
        </p:txBody>
      </p:sp>
      <p:sp>
        <p:nvSpPr>
          <p:cNvPr id="39956" name="Text Box 20"/>
          <p:cNvSpPr txBox="1">
            <a:spLocks noChangeArrowheads="1"/>
          </p:cNvSpPr>
          <p:nvPr/>
        </p:nvSpPr>
        <p:spPr bwMode="auto">
          <a:xfrm>
            <a:off x="152400" y="2057400"/>
            <a:ext cx="86868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d-ID" altLang="id-ID" sz="3000" dirty="0" smtClean="0">
                <a:solidFill>
                  <a:srgbClr val="CC00FF"/>
                </a:solidFill>
                <a:latin typeface="Times New Roman" pitchFamily="18" charset="0"/>
              </a:rPr>
              <a:t>    </a:t>
            </a:r>
            <a:r>
              <a:rPr lang="id-ID" altLang="id-ID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Chúng ta cần ăn đủ các loại thức ăn và uống đủ nước đ</a:t>
            </a:r>
            <a:r>
              <a:rPr lang="en-US" altLang="id-ID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ể </a:t>
            </a:r>
            <a:r>
              <a:rPr lang="en-US" altLang="id-ID" sz="3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chúng</a:t>
            </a:r>
            <a:r>
              <a:rPr lang="en-US" altLang="id-ID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id-ID" sz="3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biến</a:t>
            </a:r>
            <a:r>
              <a:rPr lang="en-US" altLang="id-ID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id-ID" sz="3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thành</a:t>
            </a:r>
            <a:r>
              <a:rPr lang="en-US" altLang="id-ID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id-ID" sz="3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chất</a:t>
            </a:r>
            <a:r>
              <a:rPr lang="en-US" altLang="id-ID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id-ID" sz="3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bổ</a:t>
            </a:r>
            <a:r>
              <a:rPr lang="en-US" altLang="id-ID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id-ID" sz="3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dưỡng</a:t>
            </a:r>
            <a:r>
              <a:rPr lang="en-US" altLang="id-ID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id-ID" sz="3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nuôi</a:t>
            </a:r>
            <a:r>
              <a:rPr lang="en-US" altLang="id-ID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id-ID" sz="3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cơ</a:t>
            </a:r>
            <a:r>
              <a:rPr lang="en-US" altLang="id-ID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id-ID" sz="3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thể</a:t>
            </a:r>
            <a:r>
              <a:rPr lang="en-US" altLang="id-ID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, </a:t>
            </a:r>
            <a:r>
              <a:rPr lang="en-US" altLang="id-ID" sz="3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làm</a:t>
            </a:r>
            <a:r>
              <a:rPr lang="en-US" altLang="id-ID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id-ID" sz="3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cơ</a:t>
            </a:r>
            <a:r>
              <a:rPr lang="en-US" altLang="id-ID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id-ID" sz="3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thể</a:t>
            </a:r>
            <a:r>
              <a:rPr lang="en-US" altLang="id-ID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id-ID" sz="3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khỏe</a:t>
            </a:r>
            <a:r>
              <a:rPr lang="en-US" altLang="id-ID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id-ID" sz="3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mạnh</a:t>
            </a:r>
            <a:r>
              <a:rPr lang="en-US" altLang="id-ID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, </a:t>
            </a:r>
            <a:r>
              <a:rPr lang="en-US" altLang="id-ID" sz="3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chóng</a:t>
            </a:r>
            <a:r>
              <a:rPr lang="en-US" altLang="id-ID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id-ID" sz="3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lớn</a:t>
            </a:r>
            <a:r>
              <a:rPr lang="en-US" altLang="id-ID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… </a:t>
            </a:r>
          </a:p>
        </p:txBody>
      </p:sp>
      <p:sp>
        <p:nvSpPr>
          <p:cNvPr id="21517" name="Text Box 21"/>
          <p:cNvSpPr txBox="1">
            <a:spLocks noChangeArrowheads="1"/>
          </p:cNvSpPr>
          <p:nvPr/>
        </p:nvSpPr>
        <p:spPr bwMode="auto">
          <a:xfrm>
            <a:off x="480218" y="4865685"/>
            <a:ext cx="76088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id-ID" altLang="id-ID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9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9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9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5" grpId="0"/>
      <p:bldP spid="39954" grpId="0"/>
      <p:bldP spid="39955" grpId="0"/>
      <p:bldP spid="3995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304800" y="533400"/>
            <a:ext cx="4191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Củng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cố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-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Dặn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dò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1219200" y="1524000"/>
            <a:ext cx="7467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>
              <a:defRPr/>
            </a:pPr>
            <a:endParaRPr lang="en-US" sz="280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25604" name="Text Box 7"/>
          <p:cNvSpPr txBox="1">
            <a:spLocks noChangeArrowheads="1"/>
          </p:cNvSpPr>
          <p:nvPr/>
        </p:nvSpPr>
        <p:spPr bwMode="auto">
          <a:xfrm>
            <a:off x="685800" y="0"/>
            <a:ext cx="7620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id-ID">
                <a:latin typeface="Times New Roman" pitchFamily="18" charset="0"/>
              </a:rPr>
              <a:t>         </a:t>
            </a:r>
          </a:p>
        </p:txBody>
      </p:sp>
      <p:grpSp>
        <p:nvGrpSpPr>
          <p:cNvPr id="25605" name="Group 12"/>
          <p:cNvGrpSpPr>
            <a:grpSpLocks/>
          </p:cNvGrpSpPr>
          <p:nvPr/>
        </p:nvGrpSpPr>
        <p:grpSpPr bwMode="auto">
          <a:xfrm>
            <a:off x="2667000" y="1371600"/>
            <a:ext cx="3581400" cy="609600"/>
            <a:chOff x="1728" y="1248"/>
            <a:chExt cx="2256" cy="384"/>
          </a:xfrm>
        </p:grpSpPr>
        <p:sp>
          <p:nvSpPr>
            <p:cNvPr id="25617" name="Line 10"/>
            <p:cNvSpPr>
              <a:spLocks noChangeShapeType="1"/>
            </p:cNvSpPr>
            <p:nvPr/>
          </p:nvSpPr>
          <p:spPr bwMode="auto">
            <a:xfrm>
              <a:off x="1728" y="1248"/>
              <a:ext cx="2256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25618" name="Line 11"/>
            <p:cNvSpPr>
              <a:spLocks noChangeShapeType="1"/>
            </p:cNvSpPr>
            <p:nvPr/>
          </p:nvSpPr>
          <p:spPr bwMode="auto">
            <a:xfrm>
              <a:off x="1728" y="1632"/>
              <a:ext cx="2256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</p:grpSp>
      <p:sp>
        <p:nvSpPr>
          <p:cNvPr id="39946" name="Text Box 10"/>
          <p:cNvSpPr txBox="1">
            <a:spLocks noChangeArrowheads="1"/>
          </p:cNvSpPr>
          <p:nvPr/>
        </p:nvSpPr>
        <p:spPr bwMode="auto">
          <a:xfrm>
            <a:off x="381000" y="4038600"/>
            <a:ext cx="7620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2800" dirty="0">
              <a:solidFill>
                <a:srgbClr val="FF6600"/>
              </a:solidFill>
              <a:latin typeface="Times New Roman" pitchFamily="18" charset="0"/>
            </a:endParaRPr>
          </a:p>
        </p:txBody>
      </p:sp>
      <p:sp>
        <p:nvSpPr>
          <p:cNvPr id="25608" name="Text Box 16"/>
          <p:cNvSpPr txBox="1">
            <a:spLocks noChangeArrowheads="1"/>
          </p:cNvSpPr>
          <p:nvPr/>
        </p:nvSpPr>
        <p:spPr bwMode="auto">
          <a:xfrm>
            <a:off x="381000" y="1600200"/>
            <a:ext cx="6858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d-ID" altLang="id-ID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Một ngày chúng ta ăn mấy bữa ?</a:t>
            </a:r>
            <a:endParaRPr lang="id-ID" altLang="id-ID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954" name="Text Box 18"/>
          <p:cNvSpPr txBox="1">
            <a:spLocks noChangeArrowheads="1"/>
          </p:cNvSpPr>
          <p:nvPr/>
        </p:nvSpPr>
        <p:spPr bwMode="auto">
          <a:xfrm>
            <a:off x="-228600" y="2362200"/>
            <a:ext cx="9372600" cy="1846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d-ID" altLang="id-ID" sz="3000" dirty="0" smtClean="0">
                <a:latin typeface="Times New Roman" pitchFamily="18" charset="0"/>
              </a:rPr>
              <a:t>      </a:t>
            </a:r>
            <a:r>
              <a:rPr lang="id-ID" altLang="id-ID" sz="2800" dirty="0" smtClean="0">
                <a:latin typeface="Times New Roman" pitchFamily="18" charset="0"/>
              </a:rPr>
              <a:t>-</a:t>
            </a:r>
            <a:r>
              <a:rPr lang="en-US" altLang="id-ID" sz="2800" dirty="0" smtClean="0">
                <a:latin typeface="Times New Roman" pitchFamily="18" charset="0"/>
              </a:rPr>
              <a:t> </a:t>
            </a:r>
            <a:r>
              <a:rPr lang="en-US" altLang="id-ID" sz="2800" dirty="0" err="1" smtClean="0">
                <a:latin typeface="Times New Roman" pitchFamily="18" charset="0"/>
              </a:rPr>
              <a:t>Chúng</a:t>
            </a:r>
            <a:r>
              <a:rPr lang="en-US" altLang="id-ID" sz="2800" dirty="0" smtClean="0">
                <a:latin typeface="Times New Roman" pitchFamily="18" charset="0"/>
              </a:rPr>
              <a:t> </a:t>
            </a:r>
            <a:r>
              <a:rPr lang="en-US" altLang="id-ID" sz="2800" dirty="0">
                <a:latin typeface="Times New Roman" pitchFamily="18" charset="0"/>
              </a:rPr>
              <a:t>ta </a:t>
            </a:r>
            <a:r>
              <a:rPr lang="en-US" altLang="id-ID" sz="2800" dirty="0" err="1">
                <a:latin typeface="Times New Roman" pitchFamily="18" charset="0"/>
              </a:rPr>
              <a:t>nên</a:t>
            </a:r>
            <a:r>
              <a:rPr lang="en-US" altLang="id-ID" sz="2800" dirty="0">
                <a:latin typeface="Times New Roman" pitchFamily="18" charset="0"/>
              </a:rPr>
              <a:t> </a:t>
            </a:r>
            <a:r>
              <a:rPr lang="en-US" altLang="id-ID" sz="2800" dirty="0" err="1">
                <a:latin typeface="Times New Roman" pitchFamily="18" charset="0"/>
              </a:rPr>
              <a:t>ăn</a:t>
            </a:r>
            <a:r>
              <a:rPr lang="en-US" altLang="id-ID" sz="2800" dirty="0">
                <a:latin typeface="Times New Roman" pitchFamily="18" charset="0"/>
              </a:rPr>
              <a:t>, </a:t>
            </a:r>
            <a:r>
              <a:rPr lang="en-US" altLang="id-ID" sz="2800" dirty="0" err="1">
                <a:latin typeface="Times New Roman" pitchFamily="18" charset="0"/>
              </a:rPr>
              <a:t>uống</a:t>
            </a:r>
            <a:r>
              <a:rPr lang="en-US" altLang="id-ID" sz="2800" dirty="0">
                <a:latin typeface="Times New Roman" pitchFamily="18" charset="0"/>
              </a:rPr>
              <a:t> </a:t>
            </a:r>
            <a:r>
              <a:rPr lang="en-US" altLang="id-ID" sz="2800" dirty="0" err="1">
                <a:latin typeface="Times New Roman" pitchFamily="18" charset="0"/>
              </a:rPr>
              <a:t>như</a:t>
            </a:r>
            <a:r>
              <a:rPr lang="en-US" altLang="id-ID" sz="2800" dirty="0">
                <a:latin typeface="Times New Roman" pitchFamily="18" charset="0"/>
              </a:rPr>
              <a:t> </a:t>
            </a:r>
            <a:r>
              <a:rPr lang="en-US" altLang="id-ID" sz="2800" dirty="0" err="1">
                <a:latin typeface="Times New Roman" pitchFamily="18" charset="0"/>
              </a:rPr>
              <a:t>thế</a:t>
            </a:r>
            <a:r>
              <a:rPr lang="en-US" altLang="id-ID" sz="2800" dirty="0">
                <a:latin typeface="Times New Roman" pitchFamily="18" charset="0"/>
              </a:rPr>
              <a:t> </a:t>
            </a:r>
            <a:r>
              <a:rPr lang="en-US" altLang="id-ID" sz="2800" dirty="0" err="1">
                <a:latin typeface="Times New Roman" pitchFamily="18" charset="0"/>
              </a:rPr>
              <a:t>nào</a:t>
            </a:r>
            <a:r>
              <a:rPr lang="en-US" altLang="id-ID" sz="2800" dirty="0">
                <a:latin typeface="Times New Roman" pitchFamily="18" charset="0"/>
              </a:rPr>
              <a:t> </a:t>
            </a:r>
            <a:r>
              <a:rPr lang="en-US" altLang="id-ID" sz="2800" dirty="0" err="1">
                <a:latin typeface="Times New Roman" pitchFamily="18" charset="0"/>
              </a:rPr>
              <a:t>để</a:t>
            </a:r>
            <a:r>
              <a:rPr lang="en-US" altLang="id-ID" sz="2800" dirty="0">
                <a:latin typeface="Times New Roman" pitchFamily="18" charset="0"/>
              </a:rPr>
              <a:t> </a:t>
            </a:r>
            <a:r>
              <a:rPr lang="en-US" altLang="id-ID" sz="2800" dirty="0" err="1">
                <a:latin typeface="Times New Roman" pitchFamily="18" charset="0"/>
              </a:rPr>
              <a:t>cơ</a:t>
            </a:r>
            <a:r>
              <a:rPr lang="en-US" altLang="id-ID" sz="2800" dirty="0">
                <a:latin typeface="Times New Roman" pitchFamily="18" charset="0"/>
              </a:rPr>
              <a:t> </a:t>
            </a:r>
            <a:r>
              <a:rPr lang="en-US" altLang="id-ID" sz="2800" dirty="0" err="1">
                <a:latin typeface="Times New Roman" pitchFamily="18" charset="0"/>
              </a:rPr>
              <a:t>thể</a:t>
            </a:r>
            <a:r>
              <a:rPr lang="en-US" altLang="id-ID" sz="2800" dirty="0">
                <a:latin typeface="Times New Roman" pitchFamily="18" charset="0"/>
              </a:rPr>
              <a:t> </a:t>
            </a:r>
            <a:r>
              <a:rPr lang="en-US" altLang="id-ID" sz="2800" dirty="0" err="1">
                <a:latin typeface="Times New Roman" pitchFamily="18" charset="0"/>
              </a:rPr>
              <a:t>khỏe</a:t>
            </a:r>
            <a:r>
              <a:rPr lang="en-US" altLang="id-ID" sz="2800" dirty="0">
                <a:latin typeface="Times New Roman" pitchFamily="18" charset="0"/>
              </a:rPr>
              <a:t> </a:t>
            </a:r>
            <a:r>
              <a:rPr lang="en-US" altLang="id-ID" sz="2800" dirty="0" err="1">
                <a:latin typeface="Times New Roman" pitchFamily="18" charset="0"/>
              </a:rPr>
              <a:t>mạnh</a:t>
            </a:r>
            <a:r>
              <a:rPr lang="en-US" altLang="id-ID" sz="2800" dirty="0">
                <a:latin typeface="Times New Roman" pitchFamily="18" charset="0"/>
              </a:rPr>
              <a:t> </a:t>
            </a:r>
            <a:r>
              <a:rPr lang="en-US" altLang="id-ID" sz="2800" dirty="0" smtClean="0">
                <a:latin typeface="Times New Roman" pitchFamily="18" charset="0"/>
              </a:rPr>
              <a:t>?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id-ID" sz="2800" b="1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altLang="id-ID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altLang="id-ID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altLang="id-ID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id-ID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altLang="id-ID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id-ID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altLang="id-ID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altLang="id-ID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altLang="id-ID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endParaRPr lang="en-US" altLang="id-ID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id-ID" sz="2800" dirty="0">
              <a:latin typeface="Times New Roman" pitchFamily="18" charset="0"/>
            </a:endParaRPr>
          </a:p>
        </p:txBody>
      </p:sp>
      <p:sp>
        <p:nvSpPr>
          <p:cNvPr id="25610" name="Text Box 21"/>
          <p:cNvSpPr txBox="1">
            <a:spLocks noChangeArrowheads="1"/>
          </p:cNvSpPr>
          <p:nvPr/>
        </p:nvSpPr>
        <p:spPr bwMode="auto">
          <a:xfrm>
            <a:off x="685800" y="5029200"/>
            <a:ext cx="6781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id-ID" altLang="id-ID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9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/>
      <p:bldP spid="3995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41" name="Rectangle 17"/>
          <p:cNvSpPr>
            <a:spLocks noChangeArrowheads="1"/>
          </p:cNvSpPr>
          <p:nvPr/>
        </p:nvSpPr>
        <p:spPr bwMode="auto">
          <a:xfrm>
            <a:off x="533400" y="2168818"/>
            <a:ext cx="84582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id-ID" sz="3000" dirty="0" smtClean="0">
                <a:latin typeface="Times New Roman" pitchFamily="18" charset="0"/>
              </a:rPr>
              <a:t>1. </a:t>
            </a:r>
            <a:r>
              <a:rPr lang="en-US" altLang="id-ID" sz="3000" dirty="0" err="1" smtClean="0">
                <a:latin typeface="Times New Roman" pitchFamily="18" charset="0"/>
              </a:rPr>
              <a:t>Tại</a:t>
            </a:r>
            <a:r>
              <a:rPr lang="en-US" altLang="id-ID" sz="3000" dirty="0" smtClean="0">
                <a:latin typeface="Times New Roman" pitchFamily="18" charset="0"/>
              </a:rPr>
              <a:t> </a:t>
            </a:r>
            <a:r>
              <a:rPr lang="en-US" altLang="id-ID" sz="3000" dirty="0" err="1">
                <a:latin typeface="Times New Roman" pitchFamily="18" charset="0"/>
              </a:rPr>
              <a:t>sao</a:t>
            </a:r>
            <a:r>
              <a:rPr lang="en-US" altLang="id-ID" sz="3000" dirty="0">
                <a:latin typeface="Times New Roman" pitchFamily="18" charset="0"/>
              </a:rPr>
              <a:t> </a:t>
            </a:r>
            <a:r>
              <a:rPr lang="en-US" altLang="id-ID" sz="3000" dirty="0" err="1">
                <a:latin typeface="Times New Roman" pitchFamily="18" charset="0"/>
              </a:rPr>
              <a:t>chúng</a:t>
            </a:r>
            <a:r>
              <a:rPr lang="en-US" altLang="id-ID" sz="3000" dirty="0">
                <a:latin typeface="Times New Roman" pitchFamily="18" charset="0"/>
              </a:rPr>
              <a:t> ta </a:t>
            </a:r>
            <a:r>
              <a:rPr lang="en-US" altLang="id-ID" sz="3000" dirty="0" err="1">
                <a:latin typeface="Times New Roman" pitchFamily="18" charset="0"/>
              </a:rPr>
              <a:t>nên</a:t>
            </a:r>
            <a:r>
              <a:rPr lang="en-US" altLang="id-ID" sz="3000" dirty="0">
                <a:latin typeface="Times New Roman" pitchFamily="18" charset="0"/>
              </a:rPr>
              <a:t> </a:t>
            </a:r>
            <a:r>
              <a:rPr lang="en-US" altLang="id-ID" sz="3000" dirty="0" err="1">
                <a:latin typeface="Times New Roman" pitchFamily="18" charset="0"/>
              </a:rPr>
              <a:t>ăn</a:t>
            </a:r>
            <a:r>
              <a:rPr lang="en-US" altLang="id-ID" sz="3000" dirty="0">
                <a:latin typeface="Times New Roman" pitchFamily="18" charset="0"/>
              </a:rPr>
              <a:t> </a:t>
            </a:r>
            <a:r>
              <a:rPr lang="en-US" altLang="id-ID" sz="3000" dirty="0" err="1">
                <a:latin typeface="Times New Roman" pitchFamily="18" charset="0"/>
              </a:rPr>
              <a:t>chậm</a:t>
            </a:r>
            <a:r>
              <a:rPr lang="en-US" altLang="id-ID" sz="3000" dirty="0">
                <a:latin typeface="Times New Roman" pitchFamily="18" charset="0"/>
              </a:rPr>
              <a:t> </a:t>
            </a:r>
            <a:r>
              <a:rPr lang="en-US" altLang="id-ID" sz="3000" dirty="0" err="1">
                <a:latin typeface="Times New Roman" pitchFamily="18" charset="0"/>
              </a:rPr>
              <a:t>nhai</a:t>
            </a:r>
            <a:r>
              <a:rPr lang="en-US" altLang="id-ID" sz="3000" dirty="0">
                <a:latin typeface="Times New Roman" pitchFamily="18" charset="0"/>
              </a:rPr>
              <a:t> </a:t>
            </a:r>
            <a:r>
              <a:rPr lang="en-US" altLang="id-ID" sz="3000" dirty="0" err="1" smtClean="0">
                <a:latin typeface="Times New Roman" pitchFamily="18" charset="0"/>
              </a:rPr>
              <a:t>kĩ</a:t>
            </a:r>
            <a:r>
              <a:rPr lang="en-US" altLang="id-ID" sz="3000" dirty="0" smtClean="0">
                <a:latin typeface="Times New Roman" pitchFamily="18" charset="0"/>
              </a:rPr>
              <a:t> ?</a:t>
            </a:r>
            <a:endParaRPr lang="en-US" altLang="id-ID" sz="3000" dirty="0">
              <a:latin typeface="Times New Roman" pitchFamily="18" charset="0"/>
            </a:endParaRPr>
          </a:p>
        </p:txBody>
      </p:sp>
      <p:sp>
        <p:nvSpPr>
          <p:cNvPr id="26642" name="Text Box 18"/>
          <p:cNvSpPr txBox="1">
            <a:spLocks noChangeArrowheads="1"/>
          </p:cNvSpPr>
          <p:nvPr/>
        </p:nvSpPr>
        <p:spPr bwMode="auto">
          <a:xfrm>
            <a:off x="806116" y="2728254"/>
            <a:ext cx="7467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id-ID" sz="3600" dirty="0">
                <a:latin typeface="Times New Roman" pitchFamily="18" charset="0"/>
              </a:rPr>
              <a:t>   </a:t>
            </a:r>
            <a:endParaRPr lang="en-US" altLang="id-ID" sz="3200" dirty="0">
              <a:latin typeface="Times New Roman" pitchFamily="18" charset="0"/>
            </a:endParaRPr>
          </a:p>
        </p:txBody>
      </p:sp>
      <p:sp>
        <p:nvSpPr>
          <p:cNvPr id="26643" name="Rectangle 19"/>
          <p:cNvSpPr>
            <a:spLocks noChangeArrowheads="1"/>
          </p:cNvSpPr>
          <p:nvPr/>
        </p:nvSpPr>
        <p:spPr bwMode="auto">
          <a:xfrm>
            <a:off x="533400" y="3374585"/>
            <a:ext cx="83820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id-ID" sz="3000" b="1" dirty="0" smtClean="0">
                <a:latin typeface="Times New Roman" pitchFamily="18" charset="0"/>
              </a:rPr>
              <a:t>2. </a:t>
            </a:r>
            <a:r>
              <a:rPr lang="id-ID" altLang="id-ID" sz="3000" dirty="0" smtClean="0">
                <a:latin typeface="Times New Roman" pitchFamily="18" charset="0"/>
              </a:rPr>
              <a:t>Vì</a:t>
            </a:r>
            <a:r>
              <a:rPr lang="en-US" altLang="id-ID" sz="3000" dirty="0" smtClean="0">
                <a:latin typeface="Times New Roman" pitchFamily="18" charset="0"/>
              </a:rPr>
              <a:t> </a:t>
            </a:r>
            <a:r>
              <a:rPr lang="en-US" altLang="id-ID" sz="3000" dirty="0" err="1">
                <a:latin typeface="Times New Roman" pitchFamily="18" charset="0"/>
              </a:rPr>
              <a:t>sao</a:t>
            </a:r>
            <a:r>
              <a:rPr lang="en-US" altLang="id-ID" sz="3000" dirty="0">
                <a:latin typeface="Times New Roman" pitchFamily="18" charset="0"/>
              </a:rPr>
              <a:t> </a:t>
            </a:r>
            <a:r>
              <a:rPr lang="en-US" altLang="id-ID" sz="3000" dirty="0" err="1">
                <a:latin typeface="Times New Roman" pitchFamily="18" charset="0"/>
              </a:rPr>
              <a:t>chúng</a:t>
            </a:r>
            <a:r>
              <a:rPr lang="en-US" altLang="id-ID" sz="3000" dirty="0">
                <a:latin typeface="Times New Roman" pitchFamily="18" charset="0"/>
              </a:rPr>
              <a:t> ta </a:t>
            </a:r>
            <a:r>
              <a:rPr lang="id-ID" altLang="id-ID" sz="3000" dirty="0" smtClean="0">
                <a:latin typeface="Times New Roman" pitchFamily="18" charset="0"/>
              </a:rPr>
              <a:t>không nên chạy nhảy, nô đùa sau khi ăn ?</a:t>
            </a:r>
            <a:endParaRPr lang="en-US" altLang="id-ID" sz="3000" dirty="0">
              <a:latin typeface="Times New Roman" pitchFamily="18" charset="0"/>
            </a:endParaRPr>
          </a:p>
        </p:txBody>
      </p:sp>
      <p:sp>
        <p:nvSpPr>
          <p:cNvPr id="26644" name="Text Box 20"/>
          <p:cNvSpPr txBox="1">
            <a:spLocks noChangeArrowheads="1"/>
          </p:cNvSpPr>
          <p:nvPr/>
        </p:nvSpPr>
        <p:spPr bwMode="auto">
          <a:xfrm>
            <a:off x="990600" y="4724400"/>
            <a:ext cx="8001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id-ID" sz="3600" dirty="0">
                <a:latin typeface="Times New Roman" pitchFamily="18" charset="0"/>
              </a:rPr>
              <a:t>   </a:t>
            </a:r>
            <a:endParaRPr lang="en-US" altLang="id-ID" sz="3000" dirty="0">
              <a:latin typeface="Times New Roman" pitchFamily="18" charset="0"/>
            </a:endParaRPr>
          </a:p>
        </p:txBody>
      </p:sp>
      <p:sp>
        <p:nvSpPr>
          <p:cNvPr id="20" name="Flowchart: Sequential Access Storage 19"/>
          <p:cNvSpPr/>
          <p:nvPr/>
        </p:nvSpPr>
        <p:spPr>
          <a:xfrm>
            <a:off x="457200" y="1143000"/>
            <a:ext cx="3962400" cy="914400"/>
          </a:xfrm>
          <a:prstGeom prst="flowChartMagneticTap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cũ</a:t>
            </a:r>
            <a:endParaRPr lang="en-US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6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6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6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26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41" grpId="0"/>
      <p:bldP spid="26642" grpId="0"/>
      <p:bldP spid="26643" grpId="0"/>
      <p:bldP spid="26644" grpId="0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8" name="Text Box 20"/>
          <p:cNvSpPr txBox="1">
            <a:spLocks noChangeArrowheads="1"/>
          </p:cNvSpPr>
          <p:nvPr/>
        </p:nvSpPr>
        <p:spPr bwMode="auto">
          <a:xfrm>
            <a:off x="304800" y="3505200"/>
            <a:ext cx="83058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id-ID" sz="3600" dirty="0" smtClean="0">
                <a:latin typeface="Times New Roman" pitchFamily="18" charset="0"/>
              </a:rPr>
              <a:t> </a:t>
            </a:r>
            <a:r>
              <a:rPr lang="en-US" altLang="id-ID" sz="3600" dirty="0" err="1" smtClean="0">
                <a:latin typeface="Times New Roman" pitchFamily="18" charset="0"/>
              </a:rPr>
              <a:t>Một</a:t>
            </a:r>
            <a:r>
              <a:rPr lang="en-US" altLang="id-ID" sz="3600" dirty="0" smtClean="0">
                <a:latin typeface="Times New Roman" pitchFamily="18" charset="0"/>
              </a:rPr>
              <a:t> </a:t>
            </a:r>
            <a:r>
              <a:rPr lang="en-US" altLang="id-ID" sz="3600" dirty="0" err="1" smtClean="0">
                <a:latin typeface="Times New Roman" pitchFamily="18" charset="0"/>
              </a:rPr>
              <a:t>ngày</a:t>
            </a:r>
            <a:r>
              <a:rPr lang="en-US" altLang="id-ID" sz="3600" dirty="0" smtClean="0">
                <a:latin typeface="Times New Roman" pitchFamily="18" charset="0"/>
              </a:rPr>
              <a:t>, </a:t>
            </a:r>
            <a:r>
              <a:rPr lang="en-US" altLang="id-ID" sz="3600" dirty="0" err="1" smtClean="0">
                <a:latin typeface="Times New Roman" pitchFamily="18" charset="0"/>
              </a:rPr>
              <a:t>Hoa</a:t>
            </a:r>
            <a:r>
              <a:rPr lang="en-US" altLang="id-ID" sz="3600" dirty="0" smtClean="0">
                <a:latin typeface="Times New Roman" pitchFamily="18" charset="0"/>
              </a:rPr>
              <a:t> </a:t>
            </a:r>
            <a:r>
              <a:rPr lang="en-US" altLang="id-ID" sz="3600" dirty="0" err="1" smtClean="0">
                <a:latin typeface="Times New Roman" pitchFamily="18" charset="0"/>
              </a:rPr>
              <a:t>ăn</a:t>
            </a:r>
            <a:r>
              <a:rPr lang="en-US" altLang="id-ID" sz="3600" dirty="0" smtClean="0">
                <a:latin typeface="Times New Roman" pitchFamily="18" charset="0"/>
              </a:rPr>
              <a:t> </a:t>
            </a:r>
            <a:r>
              <a:rPr lang="en-US" altLang="id-ID" sz="3600" dirty="0" err="1" smtClean="0">
                <a:latin typeface="Times New Roman" pitchFamily="18" charset="0"/>
              </a:rPr>
              <a:t>mấy</a:t>
            </a:r>
            <a:r>
              <a:rPr lang="en-US" altLang="id-ID" sz="3600" dirty="0" smtClean="0">
                <a:latin typeface="Times New Roman" pitchFamily="18" charset="0"/>
              </a:rPr>
              <a:t> </a:t>
            </a:r>
            <a:r>
              <a:rPr lang="en-US" altLang="id-ID" sz="3600" dirty="0" err="1" smtClean="0">
                <a:latin typeface="Times New Roman" pitchFamily="18" charset="0"/>
              </a:rPr>
              <a:t>bữa</a:t>
            </a:r>
            <a:r>
              <a:rPr lang="en-US" altLang="id-ID" sz="3600" dirty="0" smtClean="0">
                <a:latin typeface="Times New Roman" pitchFamily="18" charset="0"/>
              </a:rPr>
              <a:t> </a:t>
            </a:r>
            <a:r>
              <a:rPr lang="en-US" altLang="id-ID" sz="3600" dirty="0" err="1" smtClean="0">
                <a:latin typeface="Times New Roman" pitchFamily="18" charset="0"/>
              </a:rPr>
              <a:t>chính</a:t>
            </a:r>
            <a:r>
              <a:rPr lang="en-US" altLang="id-ID" sz="3600" dirty="0" smtClean="0">
                <a:latin typeface="Times New Roman" pitchFamily="18" charset="0"/>
              </a:rPr>
              <a:t>? </a:t>
            </a:r>
            <a:r>
              <a:rPr lang="en-US" altLang="id-ID" sz="3600" dirty="0" err="1" smtClean="0">
                <a:latin typeface="Times New Roman" pitchFamily="18" charset="0"/>
              </a:rPr>
              <a:t>Đó</a:t>
            </a:r>
            <a:r>
              <a:rPr lang="en-US" altLang="id-ID" sz="3600" dirty="0" smtClean="0">
                <a:latin typeface="Times New Roman" pitchFamily="18" charset="0"/>
              </a:rPr>
              <a:t> </a:t>
            </a:r>
            <a:r>
              <a:rPr lang="en-US" altLang="id-ID" sz="3600" dirty="0" err="1" smtClean="0">
                <a:latin typeface="Times New Roman" pitchFamily="18" charset="0"/>
              </a:rPr>
              <a:t>là</a:t>
            </a:r>
            <a:r>
              <a:rPr lang="en-US" altLang="id-ID" sz="3600" dirty="0" smtClean="0">
                <a:latin typeface="Times New Roman" pitchFamily="18" charset="0"/>
              </a:rPr>
              <a:t> </a:t>
            </a:r>
            <a:r>
              <a:rPr lang="en-US" altLang="id-ID" sz="3600" dirty="0" err="1" smtClean="0">
                <a:latin typeface="Times New Roman" pitchFamily="18" charset="0"/>
              </a:rPr>
              <a:t>những</a:t>
            </a:r>
            <a:r>
              <a:rPr lang="en-US" altLang="id-ID" sz="3600" dirty="0" smtClean="0">
                <a:latin typeface="Times New Roman" pitchFamily="18" charset="0"/>
              </a:rPr>
              <a:t> </a:t>
            </a:r>
            <a:r>
              <a:rPr lang="en-US" altLang="id-ID" sz="3600" dirty="0" err="1" smtClean="0">
                <a:latin typeface="Times New Roman" pitchFamily="18" charset="0"/>
              </a:rPr>
              <a:t>bữa</a:t>
            </a:r>
            <a:r>
              <a:rPr lang="en-US" altLang="id-ID" sz="3600" dirty="0" smtClean="0">
                <a:latin typeface="Times New Roman" pitchFamily="18" charset="0"/>
              </a:rPr>
              <a:t> </a:t>
            </a:r>
            <a:r>
              <a:rPr lang="en-US" altLang="id-ID" sz="3600" dirty="0" err="1" smtClean="0">
                <a:latin typeface="Times New Roman" pitchFamily="18" charset="0"/>
              </a:rPr>
              <a:t>nào</a:t>
            </a:r>
            <a:r>
              <a:rPr lang="en-US" altLang="id-ID" sz="3600" dirty="0" smtClean="0">
                <a:latin typeface="Times New Roman" pitchFamily="18" charset="0"/>
              </a:rPr>
              <a:t>?</a:t>
            </a:r>
          </a:p>
        </p:txBody>
      </p:sp>
      <p:sp>
        <p:nvSpPr>
          <p:cNvPr id="7190" name="Text Box 22"/>
          <p:cNvSpPr txBox="1">
            <a:spLocks noChangeArrowheads="1"/>
          </p:cNvSpPr>
          <p:nvPr/>
        </p:nvSpPr>
        <p:spPr bwMode="auto">
          <a:xfrm>
            <a:off x="304800" y="2209800"/>
            <a:ext cx="8382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id-ID" sz="3600" b="1" u="sng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Hoạt</a:t>
            </a:r>
            <a:r>
              <a:rPr lang="en-US" altLang="id-ID" sz="36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id-ID" sz="3600" b="1" u="sng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động</a:t>
            </a:r>
            <a:r>
              <a:rPr lang="en-US" altLang="id-ID" sz="36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1</a:t>
            </a:r>
            <a:r>
              <a:rPr lang="en-US" altLang="id-ID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: </a:t>
            </a:r>
            <a:r>
              <a:rPr lang="id-ID" altLang="id-ID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Thảo luận nhóm</a:t>
            </a:r>
            <a:r>
              <a:rPr lang="en-US" altLang="id-ID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                                 </a:t>
            </a:r>
            <a:endParaRPr lang="en-US" altLang="id-ID" sz="36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6150" name="Rectangle 17"/>
          <p:cNvSpPr>
            <a:spLocks noChangeArrowheads="1"/>
          </p:cNvSpPr>
          <p:nvPr/>
        </p:nvSpPr>
        <p:spPr bwMode="auto">
          <a:xfrm>
            <a:off x="381000" y="1371600"/>
            <a:ext cx="84582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id-ID" sz="3000" b="1" u="sng">
                <a:solidFill>
                  <a:srgbClr val="CC00FF"/>
                </a:solidFill>
                <a:latin typeface="Times New Roman" pitchFamily="18" charset="0"/>
              </a:rPr>
              <a:t> </a:t>
            </a:r>
            <a:endParaRPr lang="en-US" altLang="id-ID" sz="3000" b="1" i="1">
              <a:solidFill>
                <a:srgbClr val="CC00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34874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8" grpId="0"/>
      <p:bldP spid="719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457200"/>
            <a:ext cx="4521342" cy="2851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26876" y="457200"/>
            <a:ext cx="4088524" cy="2851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3493532"/>
            <a:ext cx="4521342" cy="2688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49942" y="3493532"/>
            <a:ext cx="4165458" cy="2672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514600" y="32120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/>
              <a:t>1</a:t>
            </a:r>
            <a:endParaRPr lang="id-ID" dirty="0"/>
          </a:p>
        </p:txBody>
      </p:sp>
      <p:sp>
        <p:nvSpPr>
          <p:cNvPr id="21" name="TextBox 20"/>
          <p:cNvSpPr txBox="1"/>
          <p:nvPr/>
        </p:nvSpPr>
        <p:spPr>
          <a:xfrm>
            <a:off x="6316494" y="3200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/>
              <a:t>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362200" y="62600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/>
              <a:t>3</a:t>
            </a:r>
            <a:endParaRPr lang="id-ID" dirty="0"/>
          </a:p>
        </p:txBody>
      </p:sp>
      <p:sp>
        <p:nvSpPr>
          <p:cNvPr id="23" name="TextBox 22"/>
          <p:cNvSpPr txBox="1"/>
          <p:nvPr/>
        </p:nvSpPr>
        <p:spPr>
          <a:xfrm>
            <a:off x="6316494" y="6248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xmlns="" val="9296294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0467" y="533400"/>
            <a:ext cx="35814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31222" y="533400"/>
            <a:ext cx="3926977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63390" y="3352801"/>
            <a:ext cx="3894810" cy="2376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3352801"/>
            <a:ext cx="3657600" cy="2376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 Box 22"/>
          <p:cNvSpPr txBox="1">
            <a:spLocks noChangeArrowheads="1"/>
          </p:cNvSpPr>
          <p:nvPr/>
        </p:nvSpPr>
        <p:spPr bwMode="auto">
          <a:xfrm>
            <a:off x="1143000" y="2819400"/>
            <a:ext cx="3048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id-ID" b="1" dirty="0" smtClean="0">
                <a:solidFill>
                  <a:srgbClr val="FF0000"/>
                </a:solidFill>
                <a:latin typeface="Times New Roman" pitchFamily="18" charset="0"/>
              </a:rPr>
              <a:t>1.  </a:t>
            </a:r>
            <a:r>
              <a:rPr lang="id-ID" altLang="id-ID" b="1" dirty="0" smtClean="0">
                <a:solidFill>
                  <a:srgbClr val="FF0000"/>
                </a:solidFill>
                <a:latin typeface="Times New Roman" pitchFamily="18" charset="0"/>
              </a:rPr>
              <a:t>B</a:t>
            </a:r>
            <a:r>
              <a:rPr lang="en-US" altLang="id-ID" b="1" dirty="0" err="1" smtClean="0">
                <a:solidFill>
                  <a:srgbClr val="FF0000"/>
                </a:solidFill>
                <a:latin typeface="Times New Roman" pitchFamily="18" charset="0"/>
              </a:rPr>
              <a:t>ạn</a:t>
            </a:r>
            <a:r>
              <a:rPr lang="en-US" altLang="id-ID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id-ID" altLang="id-ID" b="1" dirty="0" err="1">
                <a:solidFill>
                  <a:srgbClr val="FF0000"/>
                </a:solidFill>
                <a:latin typeface="Times New Roman" pitchFamily="18" charset="0"/>
              </a:rPr>
              <a:t>H</a:t>
            </a:r>
            <a:r>
              <a:rPr lang="en-US" altLang="id-ID" b="1" dirty="0" err="1" smtClean="0">
                <a:solidFill>
                  <a:srgbClr val="FF0000"/>
                </a:solidFill>
                <a:latin typeface="Times New Roman" pitchFamily="18" charset="0"/>
              </a:rPr>
              <a:t>oa</a:t>
            </a:r>
            <a:r>
              <a:rPr lang="en-US" altLang="id-ID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id-ID" b="1" dirty="0" err="1" smtClean="0">
                <a:solidFill>
                  <a:srgbClr val="FF0000"/>
                </a:solidFill>
                <a:latin typeface="Times New Roman" pitchFamily="18" charset="0"/>
              </a:rPr>
              <a:t>đang</a:t>
            </a:r>
            <a:r>
              <a:rPr lang="en-US" altLang="id-ID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id-ID" b="1" dirty="0" err="1" smtClean="0">
                <a:solidFill>
                  <a:srgbClr val="FF0000"/>
                </a:solidFill>
                <a:latin typeface="Times New Roman" pitchFamily="18" charset="0"/>
              </a:rPr>
              <a:t>ăn</a:t>
            </a:r>
            <a:r>
              <a:rPr lang="en-US" altLang="id-ID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id-ID" b="1" dirty="0" err="1" smtClean="0">
                <a:solidFill>
                  <a:srgbClr val="FF0000"/>
                </a:solidFill>
                <a:latin typeface="Times New Roman" pitchFamily="18" charset="0"/>
              </a:rPr>
              <a:t>sáng</a:t>
            </a:r>
            <a:r>
              <a:rPr lang="en-US" altLang="id-ID" b="1" dirty="0" smtClean="0">
                <a:solidFill>
                  <a:srgbClr val="FF0000"/>
                </a:solidFill>
                <a:latin typeface="Times New Roman" pitchFamily="18" charset="0"/>
              </a:rPr>
              <a:t>.  </a:t>
            </a:r>
            <a:endParaRPr lang="en-US" altLang="id-ID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2" name="Text Box 22"/>
          <p:cNvSpPr txBox="1">
            <a:spLocks noChangeArrowheads="1"/>
          </p:cNvSpPr>
          <p:nvPr/>
        </p:nvSpPr>
        <p:spPr bwMode="auto">
          <a:xfrm>
            <a:off x="4495800" y="2895600"/>
            <a:ext cx="4419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id-ID" b="1" dirty="0" smtClean="0">
                <a:solidFill>
                  <a:srgbClr val="FF0000"/>
                </a:solidFill>
                <a:latin typeface="Times New Roman" pitchFamily="18" charset="0"/>
              </a:rPr>
              <a:t>2.  </a:t>
            </a:r>
            <a:r>
              <a:rPr lang="en-US" altLang="id-ID" b="1" dirty="0" err="1">
                <a:solidFill>
                  <a:srgbClr val="FF0000"/>
                </a:solidFill>
                <a:latin typeface="Times New Roman" pitchFamily="18" charset="0"/>
              </a:rPr>
              <a:t>Bạn</a:t>
            </a:r>
            <a:r>
              <a:rPr lang="en-US" altLang="id-ID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id-ID" b="1" dirty="0" err="1">
                <a:solidFill>
                  <a:srgbClr val="FF0000"/>
                </a:solidFill>
                <a:latin typeface="Times New Roman" pitchFamily="18" charset="0"/>
              </a:rPr>
              <a:t>Hoa</a:t>
            </a:r>
            <a:r>
              <a:rPr lang="en-US" altLang="id-ID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id-ID" b="1" dirty="0" err="1">
                <a:solidFill>
                  <a:srgbClr val="FF0000"/>
                </a:solidFill>
                <a:latin typeface="Times New Roman" pitchFamily="18" charset="0"/>
              </a:rPr>
              <a:t>đang</a:t>
            </a:r>
            <a:r>
              <a:rPr lang="en-US" altLang="id-ID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id-ID" b="1" dirty="0" err="1">
                <a:solidFill>
                  <a:srgbClr val="FF0000"/>
                </a:solidFill>
                <a:latin typeface="Times New Roman" pitchFamily="18" charset="0"/>
              </a:rPr>
              <a:t>ăn</a:t>
            </a:r>
            <a:r>
              <a:rPr lang="en-US" altLang="id-ID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id-ID" b="1" dirty="0" err="1">
                <a:solidFill>
                  <a:srgbClr val="FF0000"/>
                </a:solidFill>
                <a:latin typeface="Times New Roman" pitchFamily="18" charset="0"/>
              </a:rPr>
              <a:t>trưa</a:t>
            </a:r>
            <a:r>
              <a:rPr lang="en-US" altLang="id-ID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id-ID" b="1" dirty="0" err="1">
                <a:solidFill>
                  <a:srgbClr val="FF0000"/>
                </a:solidFill>
                <a:latin typeface="Times New Roman" pitchFamily="18" charset="0"/>
              </a:rPr>
              <a:t>cùng</a:t>
            </a:r>
            <a:r>
              <a:rPr lang="en-US" altLang="id-ID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id-ID" b="1" dirty="0" err="1">
                <a:solidFill>
                  <a:srgbClr val="FF0000"/>
                </a:solidFill>
                <a:latin typeface="Times New Roman" pitchFamily="18" charset="0"/>
              </a:rPr>
              <a:t>gia</a:t>
            </a:r>
            <a:r>
              <a:rPr lang="en-US" altLang="id-ID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id-ID" b="1" dirty="0" err="1">
                <a:solidFill>
                  <a:srgbClr val="FF0000"/>
                </a:solidFill>
                <a:latin typeface="Times New Roman" pitchFamily="18" charset="0"/>
              </a:rPr>
              <a:t>đình</a:t>
            </a:r>
            <a:r>
              <a:rPr lang="en-US" altLang="id-ID" b="1" dirty="0">
                <a:solidFill>
                  <a:srgbClr val="FF000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14" name="Text Box 22"/>
          <p:cNvSpPr txBox="1">
            <a:spLocks noChangeArrowheads="1"/>
          </p:cNvSpPr>
          <p:nvPr/>
        </p:nvSpPr>
        <p:spPr bwMode="auto">
          <a:xfrm>
            <a:off x="770467" y="5791200"/>
            <a:ext cx="3733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id-ID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id-ID" altLang="id-ID" b="1" dirty="0" smtClean="0">
                <a:solidFill>
                  <a:srgbClr val="FF0000"/>
                </a:solidFill>
                <a:latin typeface="Times New Roman" pitchFamily="18" charset="0"/>
              </a:rPr>
              <a:t>3</a:t>
            </a:r>
            <a:r>
              <a:rPr lang="en-US" altLang="id-ID" b="1" dirty="0" smtClean="0">
                <a:solidFill>
                  <a:srgbClr val="FF0000"/>
                </a:solidFill>
                <a:latin typeface="Times New Roman" pitchFamily="18" charset="0"/>
              </a:rPr>
              <a:t>.  </a:t>
            </a:r>
            <a:r>
              <a:rPr lang="en-US" altLang="id-ID" b="1" dirty="0" err="1">
                <a:solidFill>
                  <a:srgbClr val="FF0000"/>
                </a:solidFill>
                <a:latin typeface="Times New Roman" pitchFamily="18" charset="0"/>
              </a:rPr>
              <a:t>Bạn</a:t>
            </a:r>
            <a:r>
              <a:rPr lang="en-US" altLang="id-ID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id-ID" b="1" dirty="0" err="1">
                <a:solidFill>
                  <a:srgbClr val="FF0000"/>
                </a:solidFill>
                <a:latin typeface="Times New Roman" pitchFamily="18" charset="0"/>
              </a:rPr>
              <a:t>Hoa</a:t>
            </a:r>
            <a:r>
              <a:rPr lang="en-US" altLang="id-ID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id-ID" b="1" dirty="0" err="1">
                <a:solidFill>
                  <a:srgbClr val="FF0000"/>
                </a:solidFill>
                <a:latin typeface="Times New Roman" pitchFamily="18" charset="0"/>
              </a:rPr>
              <a:t>đang</a:t>
            </a:r>
            <a:r>
              <a:rPr lang="en-US" altLang="id-ID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id-ID" b="1" dirty="0" err="1">
                <a:solidFill>
                  <a:srgbClr val="FF0000"/>
                </a:solidFill>
                <a:latin typeface="Times New Roman" pitchFamily="18" charset="0"/>
              </a:rPr>
              <a:t>uống</a:t>
            </a:r>
            <a:r>
              <a:rPr lang="en-US" altLang="id-ID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id-ID" b="1" dirty="0" err="1">
                <a:solidFill>
                  <a:srgbClr val="FF0000"/>
                </a:solidFill>
                <a:latin typeface="Times New Roman" pitchFamily="18" charset="0"/>
              </a:rPr>
              <a:t>nước</a:t>
            </a:r>
            <a:r>
              <a:rPr lang="en-US" altLang="id-ID" b="1" dirty="0">
                <a:solidFill>
                  <a:srgbClr val="FF000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4109447" y="5867400"/>
            <a:ext cx="39677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id-ID" altLang="id-ID" b="1" dirty="0" smtClean="0">
                <a:solidFill>
                  <a:srgbClr val="FF0000"/>
                </a:solidFill>
                <a:latin typeface="Times New Roman" pitchFamily="18" charset="0"/>
              </a:rPr>
              <a:t>4</a:t>
            </a:r>
            <a:r>
              <a:rPr lang="en-US" altLang="id-ID" b="1" dirty="0" smtClean="0">
                <a:solidFill>
                  <a:srgbClr val="FF0000"/>
                </a:solidFill>
                <a:latin typeface="Times New Roman" pitchFamily="18" charset="0"/>
              </a:rPr>
              <a:t>.  </a:t>
            </a:r>
            <a:r>
              <a:rPr lang="en-US" altLang="id-ID" b="1" dirty="0" err="1">
                <a:solidFill>
                  <a:srgbClr val="FF0000"/>
                </a:solidFill>
                <a:latin typeface="Times New Roman" pitchFamily="18" charset="0"/>
              </a:rPr>
              <a:t>Bạn</a:t>
            </a:r>
            <a:r>
              <a:rPr lang="en-US" altLang="id-ID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id-ID" b="1" dirty="0" err="1">
                <a:solidFill>
                  <a:srgbClr val="FF0000"/>
                </a:solidFill>
                <a:latin typeface="Times New Roman" pitchFamily="18" charset="0"/>
              </a:rPr>
              <a:t>Hoa</a:t>
            </a:r>
            <a:r>
              <a:rPr lang="en-US" altLang="id-ID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id-ID" b="1" dirty="0" err="1">
                <a:solidFill>
                  <a:srgbClr val="FF0000"/>
                </a:solidFill>
                <a:latin typeface="Times New Roman" pitchFamily="18" charset="0"/>
              </a:rPr>
              <a:t>đang</a:t>
            </a:r>
            <a:r>
              <a:rPr lang="en-US" altLang="id-ID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id-ID" b="1" dirty="0" err="1">
                <a:solidFill>
                  <a:srgbClr val="FF0000"/>
                </a:solidFill>
                <a:latin typeface="Times New Roman" pitchFamily="18" charset="0"/>
              </a:rPr>
              <a:t>ăn</a:t>
            </a:r>
            <a:r>
              <a:rPr lang="en-US" altLang="id-ID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id-ID" b="1" dirty="0" err="1">
                <a:solidFill>
                  <a:srgbClr val="FF0000"/>
                </a:solidFill>
                <a:latin typeface="Times New Roman" pitchFamily="18" charset="0"/>
              </a:rPr>
              <a:t>tối</a:t>
            </a:r>
            <a:r>
              <a:rPr lang="en-US" altLang="id-ID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id-ID" b="1" dirty="0" err="1">
                <a:solidFill>
                  <a:srgbClr val="FF0000"/>
                </a:solidFill>
                <a:latin typeface="Times New Roman" pitchFamily="18" charset="0"/>
              </a:rPr>
              <a:t>cùng</a:t>
            </a:r>
            <a:r>
              <a:rPr lang="en-US" altLang="id-ID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id-ID" b="1" dirty="0" err="1">
                <a:solidFill>
                  <a:srgbClr val="FF0000"/>
                </a:solidFill>
                <a:latin typeface="Times New Roman" pitchFamily="18" charset="0"/>
              </a:rPr>
              <a:t>gia</a:t>
            </a:r>
            <a:r>
              <a:rPr lang="en-US" altLang="id-ID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id-ID" b="1" dirty="0" err="1">
                <a:solidFill>
                  <a:srgbClr val="FF0000"/>
                </a:solidFill>
                <a:latin typeface="Times New Roman" pitchFamily="18" charset="0"/>
              </a:rPr>
              <a:t>đình</a:t>
            </a:r>
            <a:r>
              <a:rPr lang="en-US" altLang="id-ID" b="1" dirty="0">
                <a:solidFill>
                  <a:srgbClr val="FF0000"/>
                </a:solidFill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0906752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10"/>
                            </p:stCondLst>
                            <p:childTnLst>
                              <p:par>
                                <p:cTn id="28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  <p:bldP spid="14" grpId="1"/>
      <p:bldP spid="7" grpId="0"/>
      <p:bldP spid="7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8" name="Text Box 20"/>
          <p:cNvSpPr txBox="1">
            <a:spLocks noChangeArrowheads="1"/>
          </p:cNvSpPr>
          <p:nvPr/>
        </p:nvSpPr>
        <p:spPr bwMode="auto">
          <a:xfrm>
            <a:off x="228600" y="990600"/>
            <a:ext cx="8077200" cy="174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id-ID" sz="3200" b="1" dirty="0" smtClean="0">
                <a:latin typeface="Times New Roman" pitchFamily="18" charset="0"/>
              </a:rPr>
              <a:t> </a:t>
            </a:r>
            <a:r>
              <a:rPr lang="en-US" altLang="id-ID" sz="3200" dirty="0" err="1">
                <a:latin typeface="Times New Roman" pitchFamily="18" charset="0"/>
              </a:rPr>
              <a:t>Một</a:t>
            </a:r>
            <a:r>
              <a:rPr lang="en-US" altLang="id-ID" sz="3200" dirty="0">
                <a:latin typeface="Times New Roman" pitchFamily="18" charset="0"/>
              </a:rPr>
              <a:t> </a:t>
            </a:r>
            <a:r>
              <a:rPr lang="en-US" altLang="id-ID" sz="3200" dirty="0" err="1">
                <a:latin typeface="Times New Roman" pitchFamily="18" charset="0"/>
              </a:rPr>
              <a:t>ngày</a:t>
            </a:r>
            <a:r>
              <a:rPr lang="en-US" altLang="id-ID" sz="3200" dirty="0">
                <a:latin typeface="Times New Roman" pitchFamily="18" charset="0"/>
              </a:rPr>
              <a:t>, </a:t>
            </a:r>
            <a:r>
              <a:rPr lang="en-US" altLang="id-ID" sz="3200" dirty="0" err="1">
                <a:latin typeface="Times New Roman" pitchFamily="18" charset="0"/>
              </a:rPr>
              <a:t>Hoa</a:t>
            </a:r>
            <a:r>
              <a:rPr lang="en-US" altLang="id-ID" sz="3200" dirty="0">
                <a:latin typeface="Times New Roman" pitchFamily="18" charset="0"/>
              </a:rPr>
              <a:t> </a:t>
            </a:r>
            <a:r>
              <a:rPr lang="en-US" altLang="id-ID" sz="3200" dirty="0" err="1">
                <a:latin typeface="Times New Roman" pitchFamily="18" charset="0"/>
              </a:rPr>
              <a:t>ăn</a:t>
            </a:r>
            <a:r>
              <a:rPr lang="en-US" altLang="id-ID" sz="3200" dirty="0">
                <a:latin typeface="Times New Roman" pitchFamily="18" charset="0"/>
              </a:rPr>
              <a:t> </a:t>
            </a:r>
            <a:r>
              <a:rPr lang="en-US" altLang="id-ID" sz="3200" dirty="0" err="1">
                <a:latin typeface="Times New Roman" pitchFamily="18" charset="0"/>
              </a:rPr>
              <a:t>mấy</a:t>
            </a:r>
            <a:r>
              <a:rPr lang="en-US" altLang="id-ID" sz="3200" dirty="0">
                <a:latin typeface="Times New Roman" pitchFamily="18" charset="0"/>
              </a:rPr>
              <a:t> </a:t>
            </a:r>
            <a:r>
              <a:rPr lang="en-US" altLang="id-ID" sz="3200" dirty="0" err="1">
                <a:latin typeface="Times New Roman" pitchFamily="18" charset="0"/>
              </a:rPr>
              <a:t>bữa</a:t>
            </a:r>
            <a:r>
              <a:rPr lang="en-US" altLang="id-ID" sz="3200" dirty="0">
                <a:latin typeface="Times New Roman" pitchFamily="18" charset="0"/>
              </a:rPr>
              <a:t> </a:t>
            </a:r>
            <a:r>
              <a:rPr lang="en-US" altLang="id-ID" sz="3200" dirty="0" err="1">
                <a:latin typeface="Times New Roman" pitchFamily="18" charset="0"/>
              </a:rPr>
              <a:t>chính</a:t>
            </a:r>
            <a:r>
              <a:rPr lang="en-US" altLang="id-ID" sz="3200" dirty="0">
                <a:latin typeface="Times New Roman" pitchFamily="18" charset="0"/>
              </a:rPr>
              <a:t>? </a:t>
            </a:r>
            <a:r>
              <a:rPr lang="en-US" altLang="id-ID" sz="3200" dirty="0" err="1">
                <a:latin typeface="Times New Roman" pitchFamily="18" charset="0"/>
              </a:rPr>
              <a:t>Đó</a:t>
            </a:r>
            <a:r>
              <a:rPr lang="en-US" altLang="id-ID" sz="3200" dirty="0">
                <a:latin typeface="Times New Roman" pitchFamily="18" charset="0"/>
              </a:rPr>
              <a:t> </a:t>
            </a:r>
            <a:r>
              <a:rPr lang="en-US" altLang="id-ID" sz="3200" dirty="0" err="1">
                <a:latin typeface="Times New Roman" pitchFamily="18" charset="0"/>
              </a:rPr>
              <a:t>là</a:t>
            </a:r>
            <a:r>
              <a:rPr lang="en-US" altLang="id-ID" sz="3200" dirty="0">
                <a:latin typeface="Times New Roman" pitchFamily="18" charset="0"/>
              </a:rPr>
              <a:t> </a:t>
            </a:r>
            <a:r>
              <a:rPr lang="en-US" altLang="id-ID" sz="3200" dirty="0" err="1">
                <a:latin typeface="Times New Roman" pitchFamily="18" charset="0"/>
              </a:rPr>
              <a:t>những</a:t>
            </a:r>
            <a:r>
              <a:rPr lang="en-US" altLang="id-ID" sz="3200" dirty="0">
                <a:latin typeface="Times New Roman" pitchFamily="18" charset="0"/>
              </a:rPr>
              <a:t> </a:t>
            </a:r>
            <a:r>
              <a:rPr lang="en-US" altLang="id-ID" sz="3200" dirty="0" err="1">
                <a:latin typeface="Times New Roman" pitchFamily="18" charset="0"/>
              </a:rPr>
              <a:t>bữa</a:t>
            </a:r>
            <a:r>
              <a:rPr lang="en-US" altLang="id-ID" sz="3200" dirty="0">
                <a:latin typeface="Times New Roman" pitchFamily="18" charset="0"/>
              </a:rPr>
              <a:t> </a:t>
            </a:r>
            <a:r>
              <a:rPr lang="en-US" altLang="id-ID" sz="3200" dirty="0" err="1">
                <a:latin typeface="Times New Roman" pitchFamily="18" charset="0"/>
              </a:rPr>
              <a:t>nào</a:t>
            </a:r>
            <a:r>
              <a:rPr lang="en-US" altLang="id-ID" sz="3200" dirty="0">
                <a:latin typeface="Times New Roman" pitchFamily="18" charset="0"/>
              </a:rPr>
              <a:t>?</a:t>
            </a:r>
          </a:p>
          <a:p>
            <a:pPr algn="ctr" eaLnBrk="1" hangingPunct="1">
              <a:spcBef>
                <a:spcPct val="20000"/>
              </a:spcBef>
            </a:pPr>
            <a:endParaRPr lang="en-US" altLang="id-ID" sz="3600" b="1" dirty="0">
              <a:solidFill>
                <a:srgbClr val="00B050"/>
              </a:solidFill>
              <a:latin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33400" y="152400"/>
            <a:ext cx="8305800" cy="144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600"/>
              </a:spcBef>
              <a:spcAft>
                <a:spcPts val="600"/>
              </a:spcAft>
              <a:defRPr/>
            </a:pPr>
            <a:endParaRPr lang="en-US" b="1" dirty="0">
              <a:solidFill>
                <a:schemeClr val="tx1"/>
              </a:solidFill>
              <a:latin typeface="HP001 4 hàng" pitchFamily="34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  <a:defRPr/>
            </a:pPr>
            <a:endParaRPr lang="en-US" b="1" dirty="0">
              <a:solidFill>
                <a:schemeClr val="tx1"/>
              </a:solidFill>
              <a:latin typeface="HP001 4 hàng" pitchFamily="34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  <a:defRPr/>
            </a:pPr>
            <a:endParaRPr lang="en-US" b="1" u="sng" dirty="0">
              <a:solidFill>
                <a:schemeClr val="tx1"/>
              </a:solidFill>
              <a:latin typeface="HP001 4 hàng" pitchFamily="34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  <a:defRPr/>
            </a:pPr>
            <a:endParaRPr lang="en-US" b="1" u="sng" dirty="0">
              <a:solidFill>
                <a:schemeClr val="tx1"/>
              </a:solidFill>
              <a:latin typeface="HP001 4 hàng" pitchFamily="34" charset="0"/>
            </a:endParaRPr>
          </a:p>
        </p:txBody>
      </p:sp>
      <p:sp>
        <p:nvSpPr>
          <p:cNvPr id="9221" name="Rectangle 17"/>
          <p:cNvSpPr>
            <a:spLocks noChangeArrowheads="1"/>
          </p:cNvSpPr>
          <p:nvPr/>
        </p:nvSpPr>
        <p:spPr bwMode="auto">
          <a:xfrm>
            <a:off x="381000" y="1371600"/>
            <a:ext cx="84582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id-ID" sz="3000" b="1" u="sng">
                <a:solidFill>
                  <a:srgbClr val="CC00FF"/>
                </a:solidFill>
                <a:latin typeface="Times New Roman" pitchFamily="18" charset="0"/>
              </a:rPr>
              <a:t> </a:t>
            </a:r>
            <a:endParaRPr lang="en-US" altLang="id-ID" sz="3000" b="1" i="1">
              <a:solidFill>
                <a:srgbClr val="CC00FF"/>
              </a:solidFill>
              <a:latin typeface="Times New Roman" pitchFamily="18" charset="0"/>
            </a:endParaRPr>
          </a:p>
        </p:txBody>
      </p:sp>
      <p:sp>
        <p:nvSpPr>
          <p:cNvPr id="16" name="Text Box 20"/>
          <p:cNvSpPr txBox="1">
            <a:spLocks noChangeArrowheads="1"/>
          </p:cNvSpPr>
          <p:nvPr/>
        </p:nvSpPr>
        <p:spPr bwMode="auto">
          <a:xfrm>
            <a:off x="457200" y="2286000"/>
            <a:ext cx="8458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id-ID" sz="36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id-ID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Một</a:t>
            </a:r>
            <a:r>
              <a:rPr lang="en-US" altLang="id-ID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id-ID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ngày</a:t>
            </a:r>
            <a:r>
              <a:rPr lang="en-US" altLang="id-ID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id-ID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Hoa</a:t>
            </a:r>
            <a:r>
              <a:rPr lang="en-US" altLang="id-ID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id-ID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ăn</a:t>
            </a:r>
            <a:r>
              <a:rPr lang="en-US" altLang="id-ID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3 </a:t>
            </a:r>
            <a:r>
              <a:rPr lang="en-US" altLang="id-ID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bữa</a:t>
            </a:r>
            <a:r>
              <a:rPr lang="en-US" altLang="id-ID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id-ID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chính</a:t>
            </a:r>
            <a:r>
              <a:rPr lang="en-US" altLang="id-ID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: </a:t>
            </a:r>
            <a:r>
              <a:rPr lang="en-US" altLang="id-ID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Sáng</a:t>
            </a:r>
            <a:r>
              <a:rPr lang="en-US" altLang="id-ID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, </a:t>
            </a:r>
            <a:r>
              <a:rPr lang="en-US" altLang="id-ID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trưa</a:t>
            </a:r>
            <a:r>
              <a:rPr lang="id-ID" altLang="id-ID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id-ID" altLang="id-ID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và tối</a:t>
            </a:r>
            <a:r>
              <a:rPr lang="en-US" altLang="id-ID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.</a:t>
            </a:r>
            <a:endParaRPr lang="en-US" altLang="id-ID" sz="32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17" name="Text Box 27"/>
          <p:cNvSpPr txBox="1">
            <a:spLocks noChangeArrowheads="1"/>
          </p:cNvSpPr>
          <p:nvPr/>
        </p:nvSpPr>
        <p:spPr bwMode="auto">
          <a:xfrm>
            <a:off x="-304800" y="3505200"/>
            <a:ext cx="6705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id-ID" sz="3200" b="1" dirty="0" smtClean="0">
                <a:latin typeface="Times New Roman" pitchFamily="18" charset="0"/>
              </a:rPr>
              <a:t> </a:t>
            </a:r>
            <a:r>
              <a:rPr lang="en-US" altLang="id-ID" sz="3200" dirty="0" err="1">
                <a:latin typeface="Times New Roman" pitchFamily="18" charset="0"/>
              </a:rPr>
              <a:t>Ngoài</a:t>
            </a:r>
            <a:r>
              <a:rPr lang="en-US" altLang="id-ID" sz="3200" dirty="0">
                <a:latin typeface="Times New Roman" pitchFamily="18" charset="0"/>
              </a:rPr>
              <a:t> </a:t>
            </a:r>
            <a:r>
              <a:rPr lang="en-US" altLang="id-ID" sz="3200" dirty="0" err="1">
                <a:latin typeface="Times New Roman" pitchFamily="18" charset="0"/>
              </a:rPr>
              <a:t>ăn</a:t>
            </a:r>
            <a:r>
              <a:rPr lang="en-US" altLang="id-ID" sz="3200" dirty="0">
                <a:latin typeface="Times New Roman" pitchFamily="18" charset="0"/>
              </a:rPr>
              <a:t>, </a:t>
            </a:r>
            <a:r>
              <a:rPr lang="en-US" altLang="id-ID" sz="3200" dirty="0" err="1">
                <a:latin typeface="Times New Roman" pitchFamily="18" charset="0"/>
              </a:rPr>
              <a:t>bạn</a:t>
            </a:r>
            <a:r>
              <a:rPr lang="en-US" altLang="id-ID" sz="3200" dirty="0">
                <a:latin typeface="Times New Roman" pitchFamily="18" charset="0"/>
              </a:rPr>
              <a:t> </a:t>
            </a:r>
            <a:r>
              <a:rPr lang="en-US" altLang="id-ID" sz="3200" dirty="0" err="1">
                <a:latin typeface="Times New Roman" pitchFamily="18" charset="0"/>
              </a:rPr>
              <a:t>Hoa</a:t>
            </a:r>
            <a:r>
              <a:rPr lang="en-US" altLang="id-ID" sz="3200" dirty="0">
                <a:latin typeface="Times New Roman" pitchFamily="18" charset="0"/>
              </a:rPr>
              <a:t> </a:t>
            </a:r>
            <a:r>
              <a:rPr lang="en-US" altLang="id-ID" sz="3200" dirty="0" err="1">
                <a:latin typeface="Times New Roman" pitchFamily="18" charset="0"/>
              </a:rPr>
              <a:t>còn</a:t>
            </a:r>
            <a:r>
              <a:rPr lang="en-US" altLang="id-ID" sz="3200" dirty="0">
                <a:latin typeface="Times New Roman" pitchFamily="18" charset="0"/>
              </a:rPr>
              <a:t> </a:t>
            </a:r>
            <a:r>
              <a:rPr lang="en-US" altLang="id-ID" sz="3200" dirty="0" err="1">
                <a:latin typeface="Times New Roman" pitchFamily="18" charset="0"/>
              </a:rPr>
              <a:t>làm</a:t>
            </a:r>
            <a:r>
              <a:rPr lang="en-US" altLang="id-ID" sz="3200" dirty="0">
                <a:latin typeface="Times New Roman" pitchFamily="18" charset="0"/>
              </a:rPr>
              <a:t> </a:t>
            </a:r>
            <a:r>
              <a:rPr lang="en-US" altLang="id-ID" sz="3200" dirty="0" err="1">
                <a:latin typeface="Times New Roman" pitchFamily="18" charset="0"/>
              </a:rPr>
              <a:t>gì</a:t>
            </a:r>
            <a:r>
              <a:rPr lang="en-US" altLang="id-ID" sz="3200" dirty="0">
                <a:latin typeface="Times New Roman" pitchFamily="18" charset="0"/>
              </a:rPr>
              <a:t> ?</a:t>
            </a:r>
          </a:p>
        </p:txBody>
      </p:sp>
      <p:sp>
        <p:nvSpPr>
          <p:cNvPr id="18" name="Text Box 27"/>
          <p:cNvSpPr txBox="1">
            <a:spLocks noChangeArrowheads="1"/>
          </p:cNvSpPr>
          <p:nvPr/>
        </p:nvSpPr>
        <p:spPr bwMode="auto">
          <a:xfrm>
            <a:off x="381000" y="4114800"/>
            <a:ext cx="7620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id-ID" sz="3200" dirty="0">
                <a:latin typeface="Times New Roman" pitchFamily="18" charset="0"/>
              </a:rPr>
              <a:t> </a:t>
            </a:r>
            <a:r>
              <a:rPr lang="en-US" altLang="id-ID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Ngoài</a:t>
            </a:r>
            <a:r>
              <a:rPr lang="en-US" altLang="id-ID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id-ID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ăn</a:t>
            </a:r>
            <a:r>
              <a:rPr lang="en-US" altLang="id-ID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, </a:t>
            </a:r>
            <a:r>
              <a:rPr lang="en-US" altLang="id-ID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bạn</a:t>
            </a:r>
            <a:r>
              <a:rPr lang="en-US" altLang="id-ID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id-ID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Hoa</a:t>
            </a:r>
            <a:r>
              <a:rPr lang="en-US" altLang="id-ID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id-ID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còn</a:t>
            </a:r>
            <a:r>
              <a:rPr lang="en-US" altLang="id-ID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id-ID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uống</a:t>
            </a:r>
            <a:r>
              <a:rPr lang="en-US" altLang="id-ID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id-ID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đầy</a:t>
            </a:r>
            <a:r>
              <a:rPr lang="en-US" altLang="id-ID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id-ID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đủ</a:t>
            </a:r>
            <a:r>
              <a:rPr lang="en-US" altLang="id-ID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id-ID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nước</a:t>
            </a:r>
            <a:r>
              <a:rPr lang="en-US" altLang="id-ID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8" grpId="0"/>
      <p:bldP spid="16" grpId="0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8" name="Text Box 20"/>
          <p:cNvSpPr txBox="1">
            <a:spLocks noChangeArrowheads="1"/>
          </p:cNvSpPr>
          <p:nvPr/>
        </p:nvSpPr>
        <p:spPr bwMode="auto">
          <a:xfrm>
            <a:off x="304800" y="2133600"/>
            <a:ext cx="8077200" cy="174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id-ID" sz="3200" dirty="0" smtClean="0">
                <a:latin typeface="Times New Roman" pitchFamily="18" charset="0"/>
              </a:rPr>
              <a:t>Theo </a:t>
            </a:r>
            <a:r>
              <a:rPr lang="en-US" altLang="id-ID" sz="3200" dirty="0" err="1" smtClean="0">
                <a:latin typeface="Times New Roman" pitchFamily="18" charset="0"/>
              </a:rPr>
              <a:t>em</a:t>
            </a:r>
            <a:r>
              <a:rPr lang="en-US" altLang="id-ID" sz="3200" dirty="0" smtClean="0">
                <a:latin typeface="Times New Roman" pitchFamily="18" charset="0"/>
              </a:rPr>
              <a:t>,  </a:t>
            </a:r>
            <a:r>
              <a:rPr lang="en-US" altLang="id-ID" sz="3200" dirty="0" err="1">
                <a:latin typeface="Times New Roman" pitchFamily="18" charset="0"/>
              </a:rPr>
              <a:t>bạn</a:t>
            </a:r>
            <a:r>
              <a:rPr lang="en-US" altLang="id-ID" sz="3200" dirty="0">
                <a:latin typeface="Times New Roman" pitchFamily="18" charset="0"/>
              </a:rPr>
              <a:t> </a:t>
            </a:r>
            <a:r>
              <a:rPr lang="en-US" altLang="id-ID" sz="3200" dirty="0" err="1">
                <a:latin typeface="Times New Roman" pitchFamily="18" charset="0"/>
              </a:rPr>
              <a:t>Hoa</a:t>
            </a:r>
            <a:r>
              <a:rPr lang="en-US" altLang="id-ID" sz="3200" dirty="0">
                <a:latin typeface="Times New Roman" pitchFamily="18" charset="0"/>
              </a:rPr>
              <a:t> </a:t>
            </a:r>
            <a:r>
              <a:rPr lang="en-US" altLang="id-ID" sz="3200" dirty="0" err="1">
                <a:latin typeface="Times New Roman" pitchFamily="18" charset="0"/>
              </a:rPr>
              <a:t>ăn</a:t>
            </a:r>
            <a:r>
              <a:rPr lang="en-US" altLang="id-ID" sz="3200" dirty="0">
                <a:latin typeface="Times New Roman" pitchFamily="18" charset="0"/>
              </a:rPr>
              <a:t> </a:t>
            </a:r>
            <a:r>
              <a:rPr lang="en-US" altLang="id-ID" sz="3200" dirty="0" err="1">
                <a:latin typeface="Times New Roman" pitchFamily="18" charset="0"/>
              </a:rPr>
              <a:t>uống</a:t>
            </a:r>
            <a:r>
              <a:rPr lang="en-US" altLang="id-ID" sz="3200" dirty="0">
                <a:latin typeface="Times New Roman" pitchFamily="18" charset="0"/>
              </a:rPr>
              <a:t> </a:t>
            </a:r>
            <a:r>
              <a:rPr lang="en-US" altLang="id-ID" sz="3200" dirty="0" err="1">
                <a:latin typeface="Times New Roman" pitchFamily="18" charset="0"/>
              </a:rPr>
              <a:t>như</a:t>
            </a:r>
            <a:r>
              <a:rPr lang="en-US" altLang="id-ID" sz="3200" dirty="0">
                <a:latin typeface="Times New Roman" pitchFamily="18" charset="0"/>
              </a:rPr>
              <a:t> </a:t>
            </a:r>
            <a:r>
              <a:rPr lang="en-US" altLang="id-ID" sz="3200" dirty="0" err="1" smtClean="0">
                <a:latin typeface="Times New Roman" pitchFamily="18" charset="0"/>
              </a:rPr>
              <a:t>vậy</a:t>
            </a:r>
            <a:r>
              <a:rPr lang="en-US" altLang="id-ID" sz="3200" dirty="0" smtClean="0">
                <a:latin typeface="Times New Roman" pitchFamily="18" charset="0"/>
              </a:rPr>
              <a:t> </a:t>
            </a:r>
            <a:r>
              <a:rPr lang="en-US" altLang="id-ID" sz="3200" dirty="0" err="1">
                <a:latin typeface="Times New Roman" pitchFamily="18" charset="0"/>
              </a:rPr>
              <a:t>đầy</a:t>
            </a:r>
            <a:r>
              <a:rPr lang="en-US" altLang="id-ID" sz="3200" dirty="0">
                <a:latin typeface="Times New Roman" pitchFamily="18" charset="0"/>
              </a:rPr>
              <a:t> </a:t>
            </a:r>
            <a:r>
              <a:rPr lang="en-US" altLang="id-ID" sz="3200" dirty="0" err="1">
                <a:latin typeface="Times New Roman" pitchFamily="18" charset="0"/>
              </a:rPr>
              <a:t>đủ</a:t>
            </a:r>
            <a:r>
              <a:rPr lang="en-US" altLang="id-ID" sz="3200" dirty="0">
                <a:latin typeface="Times New Roman" pitchFamily="18" charset="0"/>
              </a:rPr>
              <a:t> </a:t>
            </a:r>
            <a:r>
              <a:rPr lang="en-US" altLang="id-ID" sz="3200" dirty="0" err="1">
                <a:latin typeface="Times New Roman" pitchFamily="18" charset="0"/>
              </a:rPr>
              <a:t>chưa</a:t>
            </a:r>
            <a:r>
              <a:rPr lang="en-US" altLang="id-ID" sz="3200" dirty="0">
                <a:latin typeface="Times New Roman" pitchFamily="18" charset="0"/>
              </a:rPr>
              <a:t> ?</a:t>
            </a:r>
          </a:p>
          <a:p>
            <a:pPr algn="ctr" eaLnBrk="1" hangingPunct="1">
              <a:spcBef>
                <a:spcPct val="20000"/>
              </a:spcBef>
            </a:pPr>
            <a:endParaRPr lang="en-US" altLang="id-ID" sz="3600" b="1" dirty="0">
              <a:solidFill>
                <a:srgbClr val="00B050"/>
              </a:solidFill>
              <a:latin typeface="Times New Roman" pitchFamily="18" charset="0"/>
            </a:endParaRPr>
          </a:p>
        </p:txBody>
      </p:sp>
      <p:sp>
        <p:nvSpPr>
          <p:cNvPr id="10244" name="Rectangle 17"/>
          <p:cNvSpPr>
            <a:spLocks noChangeArrowheads="1"/>
          </p:cNvSpPr>
          <p:nvPr/>
        </p:nvSpPr>
        <p:spPr bwMode="auto">
          <a:xfrm>
            <a:off x="381000" y="1371600"/>
            <a:ext cx="84582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id-ID" sz="3000" b="1" u="sng">
                <a:solidFill>
                  <a:srgbClr val="CC00FF"/>
                </a:solidFill>
                <a:latin typeface="Times New Roman" pitchFamily="18" charset="0"/>
              </a:rPr>
              <a:t> </a:t>
            </a:r>
            <a:endParaRPr lang="en-US" altLang="id-ID" sz="3000" b="1" i="1">
              <a:solidFill>
                <a:srgbClr val="CC00FF"/>
              </a:solidFill>
              <a:latin typeface="Times New Roman" pitchFamily="18" charset="0"/>
            </a:endParaRPr>
          </a:p>
        </p:txBody>
      </p:sp>
      <p:sp>
        <p:nvSpPr>
          <p:cNvPr id="16" name="Text Box 20"/>
          <p:cNvSpPr txBox="1">
            <a:spLocks noChangeArrowheads="1"/>
          </p:cNvSpPr>
          <p:nvPr/>
        </p:nvSpPr>
        <p:spPr bwMode="auto">
          <a:xfrm>
            <a:off x="457200" y="3276600"/>
            <a:ext cx="8458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id-ID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Ăn</a:t>
            </a:r>
            <a:r>
              <a:rPr lang="en-US" altLang="id-ID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id-ID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uống</a:t>
            </a:r>
            <a:r>
              <a:rPr lang="en-US" altLang="id-ID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id-ID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như</a:t>
            </a:r>
            <a:r>
              <a:rPr lang="en-US" altLang="id-ID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id-ID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bạn</a:t>
            </a:r>
            <a:r>
              <a:rPr lang="en-US" altLang="id-ID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id-ID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Hoa</a:t>
            </a:r>
            <a:r>
              <a:rPr lang="en-US" altLang="id-ID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id-ID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là</a:t>
            </a:r>
            <a:r>
              <a:rPr lang="en-US" altLang="id-ID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id-ID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đầy</a:t>
            </a:r>
            <a:r>
              <a:rPr lang="en-US" altLang="id-ID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id-ID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đủ</a:t>
            </a:r>
            <a:r>
              <a:rPr lang="en-US" altLang="id-ID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17" name="Text Box 27"/>
          <p:cNvSpPr txBox="1">
            <a:spLocks noChangeArrowheads="1"/>
          </p:cNvSpPr>
          <p:nvPr/>
        </p:nvSpPr>
        <p:spPr bwMode="auto">
          <a:xfrm>
            <a:off x="-76200" y="4368800"/>
            <a:ext cx="6324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id-ID" sz="3200" dirty="0" smtClean="0">
                <a:latin typeface="Times New Roman" pitchFamily="18" charset="0"/>
              </a:rPr>
              <a:t> </a:t>
            </a:r>
            <a:r>
              <a:rPr lang="en-US" altLang="id-ID" sz="3200" dirty="0" err="1">
                <a:latin typeface="Times New Roman" pitchFamily="18" charset="0"/>
              </a:rPr>
              <a:t>Vậy</a:t>
            </a:r>
            <a:r>
              <a:rPr lang="en-US" altLang="id-ID" sz="3200" dirty="0">
                <a:latin typeface="Times New Roman" pitchFamily="18" charset="0"/>
              </a:rPr>
              <a:t> </a:t>
            </a:r>
            <a:r>
              <a:rPr lang="en-US" altLang="id-ID" sz="3200" dirty="0" err="1">
                <a:latin typeface="Times New Roman" pitchFamily="18" charset="0"/>
              </a:rPr>
              <a:t>thế</a:t>
            </a:r>
            <a:r>
              <a:rPr lang="en-US" altLang="id-ID" sz="3200" dirty="0">
                <a:latin typeface="Times New Roman" pitchFamily="18" charset="0"/>
              </a:rPr>
              <a:t> </a:t>
            </a:r>
            <a:r>
              <a:rPr lang="en-US" altLang="id-ID" sz="3200" dirty="0" err="1">
                <a:latin typeface="Times New Roman" pitchFamily="18" charset="0"/>
              </a:rPr>
              <a:t>nào</a:t>
            </a:r>
            <a:r>
              <a:rPr lang="en-US" altLang="id-ID" sz="3200" dirty="0">
                <a:latin typeface="Times New Roman" pitchFamily="18" charset="0"/>
              </a:rPr>
              <a:t> </a:t>
            </a:r>
            <a:r>
              <a:rPr lang="en-US" altLang="id-ID" sz="3200" dirty="0" err="1">
                <a:latin typeface="Times New Roman" pitchFamily="18" charset="0"/>
              </a:rPr>
              <a:t>là</a:t>
            </a:r>
            <a:r>
              <a:rPr lang="en-US" altLang="id-ID" sz="3200" dirty="0">
                <a:latin typeface="Times New Roman" pitchFamily="18" charset="0"/>
              </a:rPr>
              <a:t> </a:t>
            </a:r>
            <a:r>
              <a:rPr lang="en-US" altLang="id-ID" sz="3200" dirty="0" err="1">
                <a:latin typeface="Times New Roman" pitchFamily="18" charset="0"/>
              </a:rPr>
              <a:t>ăn</a:t>
            </a:r>
            <a:r>
              <a:rPr lang="en-US" altLang="id-ID" sz="3200" dirty="0">
                <a:latin typeface="Times New Roman" pitchFamily="18" charset="0"/>
              </a:rPr>
              <a:t> </a:t>
            </a:r>
            <a:r>
              <a:rPr lang="en-US" altLang="id-ID" sz="3200" dirty="0" err="1">
                <a:latin typeface="Times New Roman" pitchFamily="18" charset="0"/>
              </a:rPr>
              <a:t>uống</a:t>
            </a:r>
            <a:r>
              <a:rPr lang="en-US" altLang="id-ID" sz="3200" dirty="0">
                <a:latin typeface="Times New Roman" pitchFamily="18" charset="0"/>
              </a:rPr>
              <a:t> </a:t>
            </a:r>
            <a:r>
              <a:rPr lang="en-US" altLang="id-ID" sz="3200" dirty="0" err="1">
                <a:latin typeface="Times New Roman" pitchFamily="18" charset="0"/>
              </a:rPr>
              <a:t>đầy</a:t>
            </a:r>
            <a:r>
              <a:rPr lang="en-US" altLang="id-ID" sz="3200" dirty="0">
                <a:latin typeface="Times New Roman" pitchFamily="18" charset="0"/>
              </a:rPr>
              <a:t> </a:t>
            </a:r>
            <a:r>
              <a:rPr lang="en-US" altLang="id-ID" sz="3200" dirty="0" err="1">
                <a:latin typeface="Times New Roman" pitchFamily="18" charset="0"/>
              </a:rPr>
              <a:t>đủ</a:t>
            </a:r>
            <a:r>
              <a:rPr lang="en-US" altLang="id-ID" sz="3200" dirty="0">
                <a:latin typeface="Times New Roman" pitchFamily="18" charset="0"/>
              </a:rPr>
              <a:t> ?</a:t>
            </a:r>
          </a:p>
        </p:txBody>
      </p:sp>
      <p:sp>
        <p:nvSpPr>
          <p:cNvPr id="18" name="Text Box 27"/>
          <p:cNvSpPr txBox="1">
            <a:spLocks noChangeArrowheads="1"/>
          </p:cNvSpPr>
          <p:nvPr/>
        </p:nvSpPr>
        <p:spPr bwMode="auto">
          <a:xfrm>
            <a:off x="228600" y="5105400"/>
            <a:ext cx="8839200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id-ID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Ăn</a:t>
            </a:r>
            <a:r>
              <a:rPr lang="en-US" altLang="id-ID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id-ID" sz="3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ba</a:t>
            </a:r>
            <a:r>
              <a:rPr lang="en-US" altLang="id-ID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id-ID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bữa</a:t>
            </a:r>
            <a:r>
              <a:rPr lang="id-ID" altLang="id-ID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chính</a:t>
            </a:r>
            <a:r>
              <a:rPr lang="en-US" altLang="id-ID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, </a:t>
            </a:r>
            <a:r>
              <a:rPr lang="en-US" altLang="id-ID" sz="3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ăn</a:t>
            </a:r>
            <a:r>
              <a:rPr lang="en-US" altLang="id-ID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id-ID" sz="3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đủ</a:t>
            </a:r>
            <a:r>
              <a:rPr lang="en-US" altLang="id-ID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id-ID" sz="3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chất</a:t>
            </a:r>
            <a:r>
              <a:rPr lang="en-US" altLang="id-ID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id-ID" sz="3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dinh</a:t>
            </a:r>
            <a:r>
              <a:rPr lang="en-US" altLang="id-ID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id-ID" sz="3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dưỡng</a:t>
            </a:r>
            <a:r>
              <a:rPr lang="en-US" altLang="id-ID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: </a:t>
            </a:r>
            <a:r>
              <a:rPr lang="en-US" altLang="id-ID" sz="3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thịt</a:t>
            </a:r>
            <a:r>
              <a:rPr lang="en-US" altLang="id-ID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, </a:t>
            </a:r>
            <a:r>
              <a:rPr lang="en-US" altLang="id-ID" sz="3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trứng</a:t>
            </a:r>
            <a:r>
              <a:rPr lang="en-US" altLang="id-ID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, </a:t>
            </a:r>
            <a:r>
              <a:rPr lang="en-US" altLang="id-ID" sz="3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cá</a:t>
            </a:r>
            <a:r>
              <a:rPr lang="en-US" altLang="id-ID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, </a:t>
            </a:r>
            <a:r>
              <a:rPr lang="en-US" altLang="id-ID" sz="3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cơm</a:t>
            </a:r>
            <a:r>
              <a:rPr lang="en-US" altLang="id-ID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, </a:t>
            </a:r>
            <a:r>
              <a:rPr lang="en-US" altLang="id-ID" sz="3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canh</a:t>
            </a:r>
            <a:r>
              <a:rPr lang="en-US" altLang="id-ID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id-ID" sz="3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rau</a:t>
            </a:r>
            <a:r>
              <a:rPr lang="en-US" altLang="id-ID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, </a:t>
            </a:r>
            <a:r>
              <a:rPr lang="en-US" altLang="id-ID" sz="3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hoa</a:t>
            </a:r>
            <a:r>
              <a:rPr lang="en-US" altLang="id-ID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id-ID" sz="3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quả</a:t>
            </a:r>
            <a:r>
              <a:rPr lang="en-US" altLang="id-ID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id-ID" sz="3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và</a:t>
            </a:r>
            <a:r>
              <a:rPr lang="en-US" altLang="id-ID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id-ID" sz="3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uống</a:t>
            </a:r>
            <a:r>
              <a:rPr lang="en-US" altLang="id-ID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id-ID" sz="3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đầy</a:t>
            </a:r>
            <a:r>
              <a:rPr lang="en-US" altLang="id-ID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id-ID" sz="3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đủ</a:t>
            </a:r>
            <a:r>
              <a:rPr lang="en-US" altLang="id-ID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id-ID" sz="3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nước</a:t>
            </a:r>
            <a:r>
              <a:rPr lang="en-US" altLang="id-ID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8" grpId="0"/>
      <p:bldP spid="16" grpId="0"/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8" name="Text Box 20"/>
          <p:cNvSpPr txBox="1">
            <a:spLocks noChangeArrowheads="1"/>
          </p:cNvSpPr>
          <p:nvPr/>
        </p:nvSpPr>
        <p:spPr bwMode="auto">
          <a:xfrm>
            <a:off x="304800" y="1600200"/>
            <a:ext cx="83820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id-ID" sz="3200" dirty="0">
                <a:latin typeface="Times New Roman" pitchFamily="18" charset="0"/>
              </a:rPr>
              <a:t>1. </a:t>
            </a:r>
            <a:r>
              <a:rPr lang="en-US" altLang="id-ID" sz="3200" dirty="0" err="1">
                <a:latin typeface="Times New Roman" pitchFamily="18" charset="0"/>
              </a:rPr>
              <a:t>Một</a:t>
            </a:r>
            <a:r>
              <a:rPr lang="en-US" altLang="id-ID" sz="3200" dirty="0">
                <a:latin typeface="Times New Roman" pitchFamily="18" charset="0"/>
              </a:rPr>
              <a:t> </a:t>
            </a:r>
            <a:r>
              <a:rPr lang="en-US" altLang="id-ID" sz="3200" dirty="0" err="1">
                <a:latin typeface="Times New Roman" pitchFamily="18" charset="0"/>
              </a:rPr>
              <a:t>ngày</a:t>
            </a:r>
            <a:r>
              <a:rPr lang="en-US" altLang="id-ID" sz="3200" dirty="0">
                <a:latin typeface="Times New Roman" pitchFamily="18" charset="0"/>
              </a:rPr>
              <a:t> </a:t>
            </a:r>
            <a:r>
              <a:rPr lang="en-US" altLang="id-ID" sz="3200" dirty="0" err="1">
                <a:latin typeface="Times New Roman" pitchFamily="18" charset="0"/>
              </a:rPr>
              <a:t>em</a:t>
            </a:r>
            <a:r>
              <a:rPr lang="en-US" altLang="id-ID" sz="3200" dirty="0">
                <a:latin typeface="Times New Roman" pitchFamily="18" charset="0"/>
              </a:rPr>
              <a:t> </a:t>
            </a:r>
            <a:r>
              <a:rPr lang="en-US" altLang="id-ID" sz="3200" dirty="0" err="1">
                <a:latin typeface="Times New Roman" pitchFamily="18" charset="0"/>
              </a:rPr>
              <a:t>ăn</a:t>
            </a:r>
            <a:r>
              <a:rPr lang="en-US" altLang="id-ID" sz="3200" dirty="0">
                <a:latin typeface="Times New Roman" pitchFamily="18" charset="0"/>
              </a:rPr>
              <a:t> </a:t>
            </a:r>
            <a:r>
              <a:rPr lang="en-US" altLang="id-ID" sz="3200" dirty="0" err="1">
                <a:latin typeface="Times New Roman" pitchFamily="18" charset="0"/>
              </a:rPr>
              <a:t>mấy</a:t>
            </a:r>
            <a:r>
              <a:rPr lang="en-US" altLang="id-ID" sz="3200" dirty="0">
                <a:latin typeface="Times New Roman" pitchFamily="18" charset="0"/>
              </a:rPr>
              <a:t> </a:t>
            </a:r>
            <a:r>
              <a:rPr lang="en-US" altLang="id-ID" sz="3200" dirty="0" err="1">
                <a:latin typeface="Times New Roman" pitchFamily="18" charset="0"/>
              </a:rPr>
              <a:t>bữa</a:t>
            </a:r>
            <a:r>
              <a:rPr lang="en-US" altLang="id-ID" sz="3200" dirty="0">
                <a:latin typeface="Times New Roman" pitchFamily="18" charset="0"/>
              </a:rPr>
              <a:t> </a:t>
            </a:r>
            <a:r>
              <a:rPr lang="en-US" altLang="id-ID" sz="3200" dirty="0" err="1">
                <a:latin typeface="Times New Roman" pitchFamily="18" charset="0"/>
              </a:rPr>
              <a:t>chính</a:t>
            </a:r>
            <a:r>
              <a:rPr lang="en-US" altLang="id-ID" sz="3200" dirty="0">
                <a:latin typeface="Times New Roman" pitchFamily="18" charset="0"/>
              </a:rPr>
              <a:t> ? </a:t>
            </a:r>
            <a:r>
              <a:rPr lang="en-US" altLang="id-ID" sz="3200" dirty="0" err="1">
                <a:latin typeface="Times New Roman" pitchFamily="18" charset="0"/>
              </a:rPr>
              <a:t>Đó</a:t>
            </a:r>
            <a:r>
              <a:rPr lang="en-US" altLang="id-ID" sz="3200" dirty="0">
                <a:latin typeface="Times New Roman" pitchFamily="18" charset="0"/>
              </a:rPr>
              <a:t> </a:t>
            </a:r>
            <a:r>
              <a:rPr lang="en-US" altLang="id-ID" sz="3200" dirty="0" err="1">
                <a:latin typeface="Times New Roman" pitchFamily="18" charset="0"/>
              </a:rPr>
              <a:t>là</a:t>
            </a:r>
            <a:r>
              <a:rPr lang="en-US" altLang="id-ID" sz="3200" dirty="0">
                <a:latin typeface="Times New Roman" pitchFamily="18" charset="0"/>
              </a:rPr>
              <a:t> </a:t>
            </a:r>
            <a:r>
              <a:rPr lang="en-US" altLang="id-ID" sz="3200" dirty="0" err="1">
                <a:latin typeface="Times New Roman" pitchFamily="18" charset="0"/>
              </a:rPr>
              <a:t>những</a:t>
            </a:r>
            <a:r>
              <a:rPr lang="en-US" altLang="id-ID" sz="3200" dirty="0">
                <a:latin typeface="Times New Roman" pitchFamily="18" charset="0"/>
              </a:rPr>
              <a:t> </a:t>
            </a:r>
            <a:r>
              <a:rPr lang="en-US" altLang="id-ID" sz="3200" dirty="0" err="1">
                <a:latin typeface="Times New Roman" pitchFamily="18" charset="0"/>
              </a:rPr>
              <a:t>bữa</a:t>
            </a:r>
            <a:r>
              <a:rPr lang="en-US" altLang="id-ID" sz="3200" dirty="0">
                <a:latin typeface="Times New Roman" pitchFamily="18" charset="0"/>
              </a:rPr>
              <a:t> </a:t>
            </a:r>
            <a:r>
              <a:rPr lang="en-US" altLang="id-ID" sz="3200" dirty="0" err="1">
                <a:latin typeface="Times New Roman" pitchFamily="18" charset="0"/>
              </a:rPr>
              <a:t>nào</a:t>
            </a:r>
            <a:r>
              <a:rPr lang="en-US" altLang="id-ID" sz="3200" dirty="0">
                <a:latin typeface="Times New Roman" pitchFamily="18" charset="0"/>
              </a:rPr>
              <a:t> ?</a:t>
            </a:r>
          </a:p>
        </p:txBody>
      </p:sp>
      <p:sp>
        <p:nvSpPr>
          <p:cNvPr id="7190" name="Text Box 22"/>
          <p:cNvSpPr txBox="1">
            <a:spLocks noChangeArrowheads="1"/>
          </p:cNvSpPr>
          <p:nvPr/>
        </p:nvSpPr>
        <p:spPr bwMode="auto">
          <a:xfrm>
            <a:off x="304800" y="457200"/>
            <a:ext cx="8382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id-ID" sz="3000" b="1" u="sng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Hoạt</a:t>
            </a:r>
            <a:r>
              <a:rPr lang="en-US" altLang="id-ID" sz="30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id-ID" sz="3000" b="1" u="sng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động</a:t>
            </a:r>
            <a:r>
              <a:rPr lang="en-US" altLang="id-ID" sz="30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2</a:t>
            </a:r>
            <a:r>
              <a:rPr lang="en-US" altLang="id-ID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: </a:t>
            </a:r>
            <a:r>
              <a:rPr lang="en-US" altLang="id-ID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Liên</a:t>
            </a:r>
            <a:r>
              <a:rPr lang="en-US" altLang="id-ID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id-ID" sz="3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hệ</a:t>
            </a:r>
            <a:endParaRPr lang="en-US" altLang="id-ID" sz="3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11270" name="Rectangle 17"/>
          <p:cNvSpPr>
            <a:spLocks noChangeArrowheads="1"/>
          </p:cNvSpPr>
          <p:nvPr/>
        </p:nvSpPr>
        <p:spPr bwMode="auto">
          <a:xfrm>
            <a:off x="381000" y="1371600"/>
            <a:ext cx="84582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id-ID" sz="3000" b="1" u="sng">
                <a:solidFill>
                  <a:srgbClr val="CC00FF"/>
                </a:solidFill>
                <a:latin typeface="Times New Roman" pitchFamily="18" charset="0"/>
              </a:rPr>
              <a:t> </a:t>
            </a:r>
            <a:endParaRPr lang="en-US" altLang="id-ID" sz="3000" b="1" i="1">
              <a:solidFill>
                <a:srgbClr val="CC00FF"/>
              </a:solidFill>
              <a:latin typeface="Times New Roman" pitchFamily="18" charset="0"/>
            </a:endParaRPr>
          </a:p>
        </p:txBody>
      </p:sp>
      <p:sp>
        <p:nvSpPr>
          <p:cNvPr id="14" name="Text Box 20"/>
          <p:cNvSpPr txBox="1">
            <a:spLocks noChangeArrowheads="1"/>
          </p:cNvSpPr>
          <p:nvPr/>
        </p:nvSpPr>
        <p:spPr bwMode="auto">
          <a:xfrm>
            <a:off x="304800" y="2895600"/>
            <a:ext cx="81153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id-ID" sz="3200" dirty="0">
                <a:latin typeface="Times New Roman" pitchFamily="18" charset="0"/>
              </a:rPr>
              <a:t>2. </a:t>
            </a:r>
            <a:r>
              <a:rPr lang="id-ID" altLang="id-ID" sz="3200" dirty="0" smtClean="0">
                <a:latin typeface="Times New Roman" pitchFamily="18" charset="0"/>
              </a:rPr>
              <a:t>Hàng ngày e</a:t>
            </a:r>
            <a:r>
              <a:rPr lang="en-US" altLang="id-ID" sz="3200" dirty="0" smtClean="0">
                <a:latin typeface="Times New Roman" pitchFamily="18" charset="0"/>
              </a:rPr>
              <a:t>m </a:t>
            </a:r>
            <a:r>
              <a:rPr lang="en-US" altLang="id-ID" sz="3200" dirty="0" err="1">
                <a:latin typeface="Times New Roman" pitchFamily="18" charset="0"/>
              </a:rPr>
              <a:t>thường</a:t>
            </a:r>
            <a:r>
              <a:rPr lang="en-US" altLang="id-ID" sz="3200" dirty="0">
                <a:latin typeface="Times New Roman" pitchFamily="18" charset="0"/>
              </a:rPr>
              <a:t> </a:t>
            </a:r>
            <a:r>
              <a:rPr lang="en-US" altLang="id-ID" sz="3200" dirty="0" err="1">
                <a:latin typeface="Times New Roman" pitchFamily="18" charset="0"/>
              </a:rPr>
              <a:t>ăn</a:t>
            </a:r>
            <a:r>
              <a:rPr lang="en-US" altLang="id-ID" sz="3200" dirty="0">
                <a:latin typeface="Times New Roman" pitchFamily="18" charset="0"/>
              </a:rPr>
              <a:t> </a:t>
            </a:r>
            <a:r>
              <a:rPr lang="en-US" altLang="id-ID" sz="3200" dirty="0" err="1">
                <a:latin typeface="Times New Roman" pitchFamily="18" charset="0"/>
              </a:rPr>
              <a:t>những</a:t>
            </a:r>
            <a:r>
              <a:rPr lang="en-US" altLang="id-ID" sz="3200" dirty="0">
                <a:latin typeface="Times New Roman" pitchFamily="18" charset="0"/>
              </a:rPr>
              <a:t> </a:t>
            </a:r>
            <a:r>
              <a:rPr lang="en-US" altLang="id-ID" sz="3200" dirty="0" err="1">
                <a:latin typeface="Times New Roman" pitchFamily="18" charset="0"/>
              </a:rPr>
              <a:t>thức</a:t>
            </a:r>
            <a:r>
              <a:rPr lang="en-US" altLang="id-ID" sz="3200" dirty="0">
                <a:latin typeface="Times New Roman" pitchFamily="18" charset="0"/>
              </a:rPr>
              <a:t> </a:t>
            </a:r>
            <a:r>
              <a:rPr lang="en-US" altLang="id-ID" sz="3200" dirty="0" err="1">
                <a:latin typeface="Times New Roman" pitchFamily="18" charset="0"/>
              </a:rPr>
              <a:t>ăn</a:t>
            </a:r>
            <a:r>
              <a:rPr lang="en-US" altLang="id-ID" sz="3200" dirty="0">
                <a:latin typeface="Times New Roman" pitchFamily="18" charset="0"/>
              </a:rPr>
              <a:t> </a:t>
            </a:r>
            <a:r>
              <a:rPr lang="en-US" altLang="id-ID" sz="3200" dirty="0" err="1">
                <a:latin typeface="Times New Roman" pitchFamily="18" charset="0"/>
              </a:rPr>
              <a:t>gì</a:t>
            </a:r>
            <a:r>
              <a:rPr lang="en-US" altLang="id-ID" sz="3200" dirty="0">
                <a:latin typeface="Times New Roman" pitchFamily="18" charset="0"/>
              </a:rPr>
              <a:t> ?</a:t>
            </a:r>
          </a:p>
        </p:txBody>
      </p:sp>
      <p:sp>
        <p:nvSpPr>
          <p:cNvPr id="16" name="Text Box 20"/>
          <p:cNvSpPr txBox="1">
            <a:spLocks noChangeArrowheads="1"/>
          </p:cNvSpPr>
          <p:nvPr/>
        </p:nvSpPr>
        <p:spPr bwMode="auto">
          <a:xfrm>
            <a:off x="381000" y="3886200"/>
            <a:ext cx="8763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id-ID" sz="3200" dirty="0">
                <a:latin typeface="Times New Roman" pitchFamily="18" charset="0"/>
              </a:rPr>
              <a:t>3. </a:t>
            </a:r>
            <a:r>
              <a:rPr lang="en-US" altLang="id-ID" sz="3200" dirty="0" err="1">
                <a:latin typeface="Times New Roman" pitchFamily="18" charset="0"/>
              </a:rPr>
              <a:t>Em</a:t>
            </a:r>
            <a:r>
              <a:rPr lang="en-US" altLang="id-ID" sz="3200" dirty="0">
                <a:latin typeface="Times New Roman" pitchFamily="18" charset="0"/>
              </a:rPr>
              <a:t> </a:t>
            </a:r>
            <a:r>
              <a:rPr lang="id-ID" altLang="id-ID" sz="3200" dirty="0" smtClean="0">
                <a:latin typeface="Times New Roman" pitchFamily="18" charset="0"/>
              </a:rPr>
              <a:t>thường</a:t>
            </a:r>
            <a:r>
              <a:rPr lang="en-US" altLang="id-ID" sz="3200" dirty="0" smtClean="0">
                <a:latin typeface="Times New Roman" pitchFamily="18" charset="0"/>
              </a:rPr>
              <a:t> </a:t>
            </a:r>
            <a:r>
              <a:rPr lang="en-US" altLang="id-ID" sz="3200" dirty="0" err="1">
                <a:latin typeface="Times New Roman" pitchFamily="18" charset="0"/>
              </a:rPr>
              <a:t>uống</a:t>
            </a:r>
            <a:r>
              <a:rPr lang="en-US" altLang="id-ID" sz="3200" dirty="0">
                <a:latin typeface="Times New Roman" pitchFamily="18" charset="0"/>
              </a:rPr>
              <a:t> </a:t>
            </a:r>
            <a:r>
              <a:rPr lang="id-ID" altLang="id-ID" sz="3200" dirty="0" smtClean="0">
                <a:latin typeface="Times New Roman" pitchFamily="18" charset="0"/>
              </a:rPr>
              <a:t>các loại</a:t>
            </a:r>
            <a:r>
              <a:rPr lang="en-US" altLang="id-ID" sz="3200" dirty="0" smtClean="0">
                <a:latin typeface="Times New Roman" pitchFamily="18" charset="0"/>
              </a:rPr>
              <a:t> </a:t>
            </a:r>
            <a:r>
              <a:rPr lang="en-US" altLang="id-ID" sz="3200" dirty="0" err="1">
                <a:latin typeface="Times New Roman" pitchFamily="18" charset="0"/>
              </a:rPr>
              <a:t>nước</a:t>
            </a:r>
            <a:r>
              <a:rPr lang="en-US" altLang="id-ID" sz="3200" dirty="0">
                <a:latin typeface="Times New Roman" pitchFamily="18" charset="0"/>
              </a:rPr>
              <a:t> </a:t>
            </a:r>
            <a:r>
              <a:rPr lang="id-ID" altLang="id-ID" sz="3200" dirty="0" smtClean="0">
                <a:latin typeface="Times New Roman" pitchFamily="18" charset="0"/>
              </a:rPr>
              <a:t>nào</a:t>
            </a:r>
            <a:r>
              <a:rPr lang="en-US" altLang="id-ID" sz="3200" dirty="0" smtClean="0">
                <a:latin typeface="Times New Roman" pitchFamily="18" charset="0"/>
              </a:rPr>
              <a:t>?</a:t>
            </a:r>
            <a:endParaRPr lang="en-US" altLang="id-ID" sz="3200" dirty="0">
              <a:latin typeface="Times New Roman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8" grpId="0"/>
      <p:bldP spid="7190" grpId="0"/>
      <p:bldP spid="14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ChangeArrowheads="1"/>
          </p:cNvSpPr>
          <p:nvPr/>
        </p:nvSpPr>
        <p:spPr bwMode="auto">
          <a:xfrm>
            <a:off x="381000" y="381000"/>
            <a:ext cx="8763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id-ID" sz="2800" dirty="0">
                <a:solidFill>
                  <a:schemeClr val="tx2"/>
                </a:solidFill>
                <a:latin typeface="Times New Roman" pitchFamily="18" charset="0"/>
              </a:rPr>
              <a:t>           </a:t>
            </a:r>
            <a:endParaRPr lang="en-US" altLang="id-ID" sz="3600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7188" name="Text Box 20"/>
          <p:cNvSpPr txBox="1">
            <a:spLocks noChangeArrowheads="1"/>
          </p:cNvSpPr>
          <p:nvPr/>
        </p:nvSpPr>
        <p:spPr bwMode="auto">
          <a:xfrm>
            <a:off x="228600" y="609600"/>
            <a:ext cx="83058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20000"/>
              </a:spcBef>
            </a:pPr>
            <a:r>
              <a:rPr lang="en-US" altLang="id-ID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altLang="id-ID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altLang="id-ID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 useBgFill="1"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152400" y="1676400"/>
            <a:ext cx="8839200" cy="3323987"/>
          </a:xfrm>
          <a:prstGeom prst="rect">
            <a:avLst/>
          </a:prstGeom>
          <a:ln>
            <a:solidFill>
              <a:srgbClr val="FFFF00"/>
            </a:solidFill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cs typeface="Arial" pitchFamily="34" charset="0"/>
                <a:sym typeface="Wingdings 2"/>
              </a:rPr>
              <a:t></a:t>
            </a:r>
            <a:r>
              <a:rPr lang="en-US" sz="3000" spc="20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000" spc="2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spc="20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000" spc="2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spc="20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000" spc="2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spc="20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3000" spc="2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spc="20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000" spc="2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3000" spc="20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bữa</a:t>
            </a:r>
            <a:r>
              <a:rPr lang="en-US" sz="3000" spc="2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spc="20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000" spc="2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000" spc="20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000" spc="2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spc="20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000" spc="2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spc="20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bữa</a:t>
            </a:r>
            <a:r>
              <a:rPr lang="en-US" sz="3000" spc="2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spc="20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3000" spc="2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spc="20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trưa</a:t>
            </a:r>
            <a:r>
              <a:rPr lang="en-US" sz="3000" spc="2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spc="20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000" spc="2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spc="20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tối</a:t>
            </a:r>
            <a:r>
              <a:rPr lang="en-US" sz="3000" spc="2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000" b="1" spc="2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3000" b="1" spc="2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000" b="1" spc="2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spc="2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000" b="1" spc="2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spc="2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000" b="1" spc="2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spc="2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000" b="1" spc="2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spc="2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just">
              <a:spcBef>
                <a:spcPct val="50000"/>
              </a:spcBef>
              <a:defRPr/>
            </a:pPr>
            <a:r>
              <a:rPr lang="id-ID" sz="3000" kern="10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000" kern="1000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3000" kern="10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kern="1000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3000" kern="10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kern="1000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000" kern="10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kern="1000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3000" kern="10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kern="1000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trưa</a:t>
            </a:r>
            <a:r>
              <a:rPr lang="en-US" sz="3000" kern="10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kern="1000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000" kern="10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kern="1000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000" kern="10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kern="1000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000" kern="10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kern="1000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000" kern="10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kern="1000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000" kern="10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kern="1000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3000" kern="10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kern="1000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000" kern="10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kern="1000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000" kern="10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kern="1000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000" kern="10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kern="1000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000" kern="10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kern="1000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000" kern="10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kern="1000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000" kern="10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kern="1000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000" kern="10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kern="1000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3000" kern="10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kern="1000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tối</a:t>
            </a:r>
            <a:r>
              <a:rPr lang="en-US" sz="3000" kern="10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kern="1000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000" kern="10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kern="1000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000" kern="10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kern="1000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000" kern="10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kern="1000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3000" kern="10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no.</a:t>
            </a:r>
          </a:p>
          <a:p>
            <a:pPr algn="just">
              <a:spcBef>
                <a:spcPct val="50000"/>
              </a:spcBef>
              <a:defRPr/>
            </a:pPr>
            <a:r>
              <a:rPr lang="id-ID" sz="3000" kern="10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000" kern="1000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Hằng</a:t>
            </a:r>
            <a:r>
              <a:rPr lang="en-US" sz="3000" kern="10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kern="1000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000" kern="10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kern="1000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000" kern="10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kern="1000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3000" kern="10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kern="1000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3000" kern="10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kern="1000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000" kern="10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kern="1000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000" kern="10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kern="1000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000" kern="10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kern="1000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3000" kern="10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d-ID" sz="3000" kern="10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trái cây </a:t>
            </a:r>
            <a:r>
              <a:rPr lang="en-US" sz="3000" kern="10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id-ID" sz="3000" kern="10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Mùa hè ra nhiều mồ hôi cần uống nhiều nước hơn.</a:t>
            </a:r>
            <a:endParaRPr lang="en-US" sz="3000" kern="10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 Box 22"/>
          <p:cNvSpPr txBox="1">
            <a:spLocks noChangeArrowheads="1"/>
          </p:cNvSpPr>
          <p:nvPr/>
        </p:nvSpPr>
        <p:spPr bwMode="auto">
          <a:xfrm>
            <a:off x="457200" y="609600"/>
            <a:ext cx="83820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id-ID" sz="30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6&quot;&gt;&lt;property id=&quot;20148&quot; value=&quot;5&quot;/&gt;&lt;property id=&quot;20300&quot; value=&quot;Slide 2&quot;/&gt;&lt;property id=&quot;20307&quot; value=&quot;259&quot;/&gt;&lt;/object&gt;&lt;object type=&quot;3&quot; unique_id=&quot;10007&quot;&gt;&lt;property id=&quot;20148&quot; value=&quot;5&quot;/&gt;&lt;property id=&quot;20300&quot; value=&quot;Slide 4 - &amp;quot;KÕt luËn:&amp;quot;&quot;/&gt;&lt;property id=&quot;20307&quot; value=&quot;260&quot;/&gt;&lt;/object&gt;&lt;object type=&quot;3&quot; unique_id=&quot;10009&quot;&gt;&lt;property id=&quot;20148&quot; value=&quot;5&quot;/&gt;&lt;property id=&quot;20300&quot; value=&quot;Slide 10 - &amp;quot;KÕt luËn:&amp;quot;&quot;/&gt;&lt;property id=&quot;20307&quot; value=&quot;262&quot;/&gt;&lt;/object&gt;&lt;object type=&quot;3&quot; unique_id=&quot;10011&quot;&gt;&lt;property id=&quot;20148&quot; value=&quot;5&quot;/&gt;&lt;property id=&quot;20300&quot; value=&quot;Slide 12 - &amp;quot;KÕt luËn:&amp;quot;&quot;/&gt;&lt;property id=&quot;20307&quot; value=&quot;266&quot;/&gt;&lt;/object&gt;&lt;object type=&quot;3&quot; unique_id=&quot;10012&quot;&gt;&lt;property id=&quot;20148&quot; value=&quot;5&quot;/&gt;&lt;property id=&quot;20300&quot; value=&quot;Slide 13&quot;/&gt;&lt;property id=&quot;20307&quot; value=&quot;265&quot;/&gt;&lt;/object&gt;&lt;object type=&quot;3&quot; unique_id=&quot;10077&quot;&gt;&lt;property id=&quot;20148&quot; value=&quot;5&quot;/&gt;&lt;property id=&quot;20300&quot; value=&quot;Slide 3&quot;/&gt;&lt;property id=&quot;20307&quot; value=&quot;267&quot;/&gt;&lt;/object&gt;&lt;object type=&quot;3&quot; unique_id=&quot;10518&quot;&gt;&lt;property id=&quot;20148&quot; value=&quot;5&quot;/&gt;&lt;property id=&quot;20300&quot; value=&quot;Slide 5 - &amp;quot;Thøc ¨n cung cÊp ®¹m &amp;#x0D;&amp;#x0A;( tõ ®éng vËt)&amp;quot;&quot;/&gt;&lt;property id=&quot;20307&quot; value=&quot;269&quot;/&gt;&lt;/object&gt;&lt;object type=&quot;3&quot; unique_id=&quot;10519&quot;&gt;&lt;property id=&quot;20148&quot; value=&quot;5&quot;/&gt;&lt;property id=&quot;20300&quot; value=&quot;Slide 6 - &amp;quot;Thøc ¨n cung cÊp ®­êng, tinh  bét (l­¬ng thùc)&amp;quot;&quot;/&gt;&lt;property id=&quot;20307&quot; value=&quot;270&quot;/&gt;&lt;/object&gt;&lt;object type=&quot;3&quot; unique_id=&quot;10520&quot;&gt;&lt;property id=&quot;20148&quot; value=&quot;5&quot;/&gt;&lt;property id=&quot;20300&quot; value=&quot;Slide 7 - &amp;quot;Thøc ¨n cung cÊp vitamin &amp;#x0D;&amp;#x0A;( cñ qu¶, rau xanh)&amp;quot;&quot;/&gt;&lt;property id=&quot;20307&quot; value=&quot;271&quot;/&gt;&lt;/object&gt;&lt;object type=&quot;3&quot; unique_id=&quot;10521&quot;&gt;&lt;property id=&quot;20148&quot; value=&quot;5&quot;/&gt;&lt;property id=&quot;20300&quot; value=&quot;Slide 8 - &amp;quot;C¸c lo¹i ®å uèng cÇn thiÕt&amp;quot;&quot;/&gt;&lt;property id=&quot;20307&quot; value=&quot;273&quot;/&gt;&lt;/object&gt;&lt;object type=&quot;3&quot; unique_id=&quot;10597&quot;&gt;&lt;property id=&quot;20148&quot; value=&quot;5&quot;/&gt;&lt;property id=&quot;20300&quot; value=&quot;Slide 9&quot;/&gt;&lt;property id=&quot;20307&quot; value=&quot;275&quot;/&gt;&lt;/object&gt;&lt;object type=&quot;3&quot; unique_id=&quot;11023&quot;&gt;&lt;property id=&quot;20148&quot; value=&quot;5&quot;/&gt;&lt;property id=&quot;20300&quot; value=&quot;Slide 11 - &amp;quot;Trß ch¬i: “ §i chî ”&amp;quot;&quot;/&gt;&lt;property id=&quot;20307&quot; value=&quot;277&quot;/&gt;&lt;/object&gt;&lt;object type=&quot;3&quot; unique_id=&quot;11060&quot;&gt;&lt;property id=&quot;20148&quot; value=&quot;5&quot;/&gt;&lt;property id=&quot;20300&quot; value=&quot;Slide 1&quot;/&gt;&lt;property id=&quot;20307&quot; value=&quot;279&quot;/&gt;&lt;/object&gt;&lt;/object&gt;&lt;/object&gt;&lt;/database&gt;"/>
  <p:tag name="SECTOMILLISECCONVERTED" val="1"/>
  <p:tag name="ISPRING_RESOURCE_PATHS_HASH_PRESENTER" val="8d5c4cd932632ed8fbb12ced8db71a38ae918113"/>
</p:tagLst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Maple</Template>
  <TotalTime>2295</TotalTime>
  <Words>689</Words>
  <Application>Microsoft Office PowerPoint</Application>
  <PresentationFormat>On-screen Show (4:3)</PresentationFormat>
  <Paragraphs>92</Paragraphs>
  <Slides>18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Default Design</vt:lpstr>
      <vt:lpstr>Trường Tiểu học Ái Mộ A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Thực phẩm cung cấp vitamin</vt:lpstr>
      <vt:lpstr>Slide 13</vt:lpstr>
      <vt:lpstr>Slide 14</vt:lpstr>
      <vt:lpstr>Slide 15</vt:lpstr>
      <vt:lpstr>Slide 16</vt:lpstr>
      <vt:lpstr>Slide 17</vt:lpstr>
      <vt:lpstr>Slide 18</vt:lpstr>
    </vt:vector>
  </TitlesOfParts>
  <Company>- ETH0 -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Se7ven</dc:creator>
  <cp:lastModifiedBy>A</cp:lastModifiedBy>
  <cp:revision>341</cp:revision>
  <dcterms:created xsi:type="dcterms:W3CDTF">2002-01-04T19:21:35Z</dcterms:created>
  <dcterms:modified xsi:type="dcterms:W3CDTF">2016-10-17T05:43:33Z</dcterms:modified>
</cp:coreProperties>
</file>